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2"/>
  </p:notesMasterIdLst>
  <p:sldIdLst>
    <p:sldId id="256" r:id="rId2"/>
    <p:sldId id="257" r:id="rId3"/>
    <p:sldId id="280" r:id="rId4"/>
    <p:sldId id="258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300" r:id="rId17"/>
    <p:sldId id="301" r:id="rId18"/>
    <p:sldId id="299" r:id="rId19"/>
    <p:sldId id="302" r:id="rId20"/>
    <p:sldId id="303" r:id="rId21"/>
    <p:sldId id="304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</p:sldIdLst>
  <p:sldSz cx="9144000" cy="5143500" type="screen16x9"/>
  <p:notesSz cx="6858000" cy="9144000"/>
  <p:embeddedFontLst>
    <p:embeddedFont>
      <p:font typeface="Nunito" pitchFamily="2" charset="0"/>
      <p:regular r:id="rId33"/>
      <p:bold r:id="rId34"/>
      <p:italic r:id="rId35"/>
      <p:boldItalic r:id="rId36"/>
    </p:embeddedFont>
    <p:embeddedFont>
      <p:font typeface="Nunito Medium" panose="020B0604020202020204" charset="0"/>
      <p:regular r:id="rId37"/>
      <p:bold r:id="rId38"/>
      <p:italic r:id="rId39"/>
      <p:boldItalic r:id="rId40"/>
    </p:embeddedFont>
    <p:embeddedFont>
      <p:font typeface="Ultra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2EF51C-B371-46E8-BB20-517082DD88DE}">
  <a:tblStyle styleId="{712EF51C-B371-46E8-BB20-517082DD88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47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48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3dfd282a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3dfd282a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85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751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486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866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494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467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590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705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497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714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82e74b459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82e74b459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757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858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761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2649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779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1681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55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8654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737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699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1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82f45f0f4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82f45f0f4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576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779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510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168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85a16b86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85a16b86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127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-5400"/>
            <a:ext cx="9144000" cy="5154300"/>
            <a:chOff x="0" y="-5400"/>
            <a:chExt cx="9144000" cy="5154300"/>
          </a:xfrm>
        </p:grpSpPr>
        <p:cxnSp>
          <p:nvCxnSpPr>
            <p:cNvPr id="10" name="Google Shape;10;p2"/>
            <p:cNvCxnSpPr/>
            <p:nvPr/>
          </p:nvCxnSpPr>
          <p:spPr>
            <a:xfrm rot="10800000">
              <a:off x="79747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130074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 rot="10800000">
              <a:off x="180401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230728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2810553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331382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10800000">
              <a:off x="381709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432036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 rot="10800000">
              <a:off x="482363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 rot="10800000">
              <a:off x="532690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 rot="10800000">
              <a:off x="583017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 rot="10800000">
              <a:off x="6333447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 rot="10800000">
              <a:off x="683671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 rot="10800000">
              <a:off x="733998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 rot="10800000">
              <a:off x="784325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 rot="10800000">
              <a:off x="834652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 rot="10800000">
              <a:off x="4572050" y="-35286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 rot="10800000">
              <a:off x="4572050" y="-30741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 rot="10800000">
              <a:off x="4572050" y="-216512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 rot="10800000">
              <a:off x="4572050" y="-171060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 rot="10800000">
              <a:off x="4572050" y="-12560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 rot="10800000">
              <a:off x="4572050" y="-8015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 rot="10800000">
              <a:off x="4572050" y="-3470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 rot="10800000">
              <a:off x="4572050" y="1074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" name="Google Shape;34;p2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575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" name="Google Shape;35;p2"/>
            <p:cNvCxnSpPr/>
            <p:nvPr/>
          </p:nvCxnSpPr>
          <p:spPr>
            <a:xfrm rot="10800000">
              <a:off x="4572050" y="-26196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" name="Google Shape;36;p2"/>
          <p:cNvSpPr txBox="1">
            <a:spLocks noGrp="1"/>
          </p:cNvSpPr>
          <p:nvPr>
            <p:ph type="ctrTitle"/>
          </p:nvPr>
        </p:nvSpPr>
        <p:spPr>
          <a:xfrm flipH="1">
            <a:off x="711798" y="1241450"/>
            <a:ext cx="5822700" cy="22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 flipH="1">
            <a:off x="882061" y="3582400"/>
            <a:ext cx="39429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>
                <a:latin typeface="Nunito Medium"/>
                <a:ea typeface="Nunito Medium"/>
                <a:cs typeface="Nunito Medium"/>
                <a:sym typeface="Nuni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11"/>
          <p:cNvGrpSpPr/>
          <p:nvPr/>
        </p:nvGrpSpPr>
        <p:grpSpPr>
          <a:xfrm>
            <a:off x="0" y="-5400"/>
            <a:ext cx="9144000" cy="5154300"/>
            <a:chOff x="0" y="-5400"/>
            <a:chExt cx="9144000" cy="5154300"/>
          </a:xfrm>
        </p:grpSpPr>
        <p:cxnSp>
          <p:nvCxnSpPr>
            <p:cNvPr id="303" name="Google Shape;303;p11"/>
            <p:cNvCxnSpPr/>
            <p:nvPr/>
          </p:nvCxnSpPr>
          <p:spPr>
            <a:xfrm rot="10800000">
              <a:off x="79747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11"/>
            <p:cNvCxnSpPr/>
            <p:nvPr/>
          </p:nvCxnSpPr>
          <p:spPr>
            <a:xfrm rot="10800000">
              <a:off x="130074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11"/>
            <p:cNvCxnSpPr/>
            <p:nvPr/>
          </p:nvCxnSpPr>
          <p:spPr>
            <a:xfrm rot="10800000">
              <a:off x="180401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11"/>
            <p:cNvCxnSpPr/>
            <p:nvPr/>
          </p:nvCxnSpPr>
          <p:spPr>
            <a:xfrm rot="10800000">
              <a:off x="230728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11"/>
            <p:cNvCxnSpPr/>
            <p:nvPr/>
          </p:nvCxnSpPr>
          <p:spPr>
            <a:xfrm rot="10800000">
              <a:off x="2810553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11"/>
            <p:cNvCxnSpPr/>
            <p:nvPr/>
          </p:nvCxnSpPr>
          <p:spPr>
            <a:xfrm rot="10800000">
              <a:off x="331382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11"/>
            <p:cNvCxnSpPr/>
            <p:nvPr/>
          </p:nvCxnSpPr>
          <p:spPr>
            <a:xfrm rot="10800000">
              <a:off x="381709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11"/>
            <p:cNvCxnSpPr/>
            <p:nvPr/>
          </p:nvCxnSpPr>
          <p:spPr>
            <a:xfrm rot="10800000">
              <a:off x="432036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11"/>
            <p:cNvCxnSpPr/>
            <p:nvPr/>
          </p:nvCxnSpPr>
          <p:spPr>
            <a:xfrm rot="10800000">
              <a:off x="482363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11"/>
            <p:cNvCxnSpPr/>
            <p:nvPr/>
          </p:nvCxnSpPr>
          <p:spPr>
            <a:xfrm rot="10800000">
              <a:off x="532690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11"/>
            <p:cNvCxnSpPr/>
            <p:nvPr/>
          </p:nvCxnSpPr>
          <p:spPr>
            <a:xfrm rot="10800000">
              <a:off x="583017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11"/>
            <p:cNvCxnSpPr/>
            <p:nvPr/>
          </p:nvCxnSpPr>
          <p:spPr>
            <a:xfrm rot="10800000">
              <a:off x="6333447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11"/>
            <p:cNvCxnSpPr/>
            <p:nvPr/>
          </p:nvCxnSpPr>
          <p:spPr>
            <a:xfrm rot="10800000">
              <a:off x="683671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11"/>
            <p:cNvCxnSpPr/>
            <p:nvPr/>
          </p:nvCxnSpPr>
          <p:spPr>
            <a:xfrm rot="10800000">
              <a:off x="733998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11"/>
            <p:cNvCxnSpPr/>
            <p:nvPr/>
          </p:nvCxnSpPr>
          <p:spPr>
            <a:xfrm rot="10800000">
              <a:off x="784325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11"/>
            <p:cNvCxnSpPr/>
            <p:nvPr/>
          </p:nvCxnSpPr>
          <p:spPr>
            <a:xfrm rot="10800000">
              <a:off x="834652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11"/>
            <p:cNvCxnSpPr/>
            <p:nvPr/>
          </p:nvCxnSpPr>
          <p:spPr>
            <a:xfrm rot="10800000">
              <a:off x="4572050" y="-35286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11"/>
            <p:cNvCxnSpPr/>
            <p:nvPr/>
          </p:nvCxnSpPr>
          <p:spPr>
            <a:xfrm rot="10800000">
              <a:off x="4572050" y="-30741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11"/>
            <p:cNvCxnSpPr/>
            <p:nvPr/>
          </p:nvCxnSpPr>
          <p:spPr>
            <a:xfrm rot="10800000">
              <a:off x="4572050" y="-216512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11"/>
            <p:cNvCxnSpPr/>
            <p:nvPr/>
          </p:nvCxnSpPr>
          <p:spPr>
            <a:xfrm rot="10800000">
              <a:off x="4572050" y="-171060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11"/>
            <p:cNvCxnSpPr/>
            <p:nvPr/>
          </p:nvCxnSpPr>
          <p:spPr>
            <a:xfrm rot="10800000">
              <a:off x="4572050" y="-12560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11"/>
            <p:cNvCxnSpPr/>
            <p:nvPr/>
          </p:nvCxnSpPr>
          <p:spPr>
            <a:xfrm rot="10800000">
              <a:off x="4572050" y="-8015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11"/>
            <p:cNvCxnSpPr/>
            <p:nvPr/>
          </p:nvCxnSpPr>
          <p:spPr>
            <a:xfrm rot="10800000">
              <a:off x="4572050" y="-3470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11"/>
            <p:cNvCxnSpPr/>
            <p:nvPr/>
          </p:nvCxnSpPr>
          <p:spPr>
            <a:xfrm rot="10800000">
              <a:off x="4572050" y="1074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7" name="Google Shape;327;p11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575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8" name="Google Shape;328;p11"/>
            <p:cNvCxnSpPr/>
            <p:nvPr/>
          </p:nvCxnSpPr>
          <p:spPr>
            <a:xfrm rot="10800000">
              <a:off x="4572050" y="-26196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9" name="Google Shape;329;p11"/>
          <p:cNvSpPr txBox="1">
            <a:spLocks noGrp="1"/>
          </p:cNvSpPr>
          <p:nvPr>
            <p:ph type="title" hasCustomPrompt="1"/>
          </p:nvPr>
        </p:nvSpPr>
        <p:spPr>
          <a:xfrm>
            <a:off x="2120850" y="1325350"/>
            <a:ext cx="4902300" cy="15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30" name="Google Shape;330;p11"/>
          <p:cNvSpPr txBox="1">
            <a:spLocks noGrp="1"/>
          </p:cNvSpPr>
          <p:nvPr>
            <p:ph type="subTitle" idx="1"/>
          </p:nvPr>
        </p:nvSpPr>
        <p:spPr>
          <a:xfrm>
            <a:off x="2120850" y="2883825"/>
            <a:ext cx="49023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  <p:sp>
        <p:nvSpPr>
          <p:cNvPr id="331" name="Google Shape;331;p11"/>
          <p:cNvSpPr/>
          <p:nvPr/>
        </p:nvSpPr>
        <p:spPr>
          <a:xfrm flipH="1">
            <a:off x="3842327" y="-401700"/>
            <a:ext cx="1421984" cy="1236310"/>
          </a:xfrm>
          <a:custGeom>
            <a:avLst/>
            <a:gdLst/>
            <a:ahLst/>
            <a:cxnLst/>
            <a:rect l="l" t="t" r="r" b="b"/>
            <a:pathLst>
              <a:path w="14319" h="12449" extrusionOk="0">
                <a:moveTo>
                  <a:pt x="10635" y="1"/>
                </a:moveTo>
                <a:cubicBezTo>
                  <a:pt x="9856" y="1"/>
                  <a:pt x="9115" y="336"/>
                  <a:pt x="8589" y="992"/>
                </a:cubicBezTo>
                <a:cubicBezTo>
                  <a:pt x="8501" y="1091"/>
                  <a:pt x="8435" y="1190"/>
                  <a:pt x="8369" y="1289"/>
                </a:cubicBezTo>
                <a:cubicBezTo>
                  <a:pt x="7489" y="2707"/>
                  <a:pt x="8457" y="4104"/>
                  <a:pt x="8985" y="4885"/>
                </a:cubicBezTo>
                <a:cubicBezTo>
                  <a:pt x="9073" y="5006"/>
                  <a:pt x="9150" y="5116"/>
                  <a:pt x="9227" y="5237"/>
                </a:cubicBezTo>
                <a:cubicBezTo>
                  <a:pt x="9392" y="5490"/>
                  <a:pt x="9480" y="5776"/>
                  <a:pt x="9502" y="5974"/>
                </a:cubicBezTo>
                <a:lnTo>
                  <a:pt x="9480" y="5974"/>
                </a:lnTo>
                <a:cubicBezTo>
                  <a:pt x="9161" y="5886"/>
                  <a:pt x="8842" y="5666"/>
                  <a:pt x="8468" y="5402"/>
                </a:cubicBezTo>
                <a:cubicBezTo>
                  <a:pt x="8149" y="5182"/>
                  <a:pt x="7786" y="4929"/>
                  <a:pt x="7357" y="4731"/>
                </a:cubicBezTo>
                <a:cubicBezTo>
                  <a:pt x="6966" y="4549"/>
                  <a:pt x="6565" y="4458"/>
                  <a:pt x="6177" y="4458"/>
                </a:cubicBezTo>
                <a:cubicBezTo>
                  <a:pt x="5813" y="4458"/>
                  <a:pt x="5461" y="4538"/>
                  <a:pt x="5136" y="4698"/>
                </a:cubicBezTo>
                <a:cubicBezTo>
                  <a:pt x="4410" y="5061"/>
                  <a:pt x="3904" y="5776"/>
                  <a:pt x="3706" y="6710"/>
                </a:cubicBezTo>
                <a:cubicBezTo>
                  <a:pt x="3508" y="7590"/>
                  <a:pt x="3816" y="8371"/>
                  <a:pt x="4058" y="8998"/>
                </a:cubicBezTo>
                <a:cubicBezTo>
                  <a:pt x="4311" y="9636"/>
                  <a:pt x="4366" y="9878"/>
                  <a:pt x="4256" y="10076"/>
                </a:cubicBezTo>
                <a:cubicBezTo>
                  <a:pt x="4217" y="10140"/>
                  <a:pt x="4151" y="10255"/>
                  <a:pt x="3896" y="10255"/>
                </a:cubicBezTo>
                <a:cubicBezTo>
                  <a:pt x="3583" y="10255"/>
                  <a:pt x="2986" y="10081"/>
                  <a:pt x="1804" y="9427"/>
                </a:cubicBezTo>
                <a:lnTo>
                  <a:pt x="1782" y="9416"/>
                </a:lnTo>
                <a:cubicBezTo>
                  <a:pt x="1614" y="9321"/>
                  <a:pt x="1430" y="9276"/>
                  <a:pt x="1249" y="9276"/>
                </a:cubicBezTo>
                <a:cubicBezTo>
                  <a:pt x="883" y="9276"/>
                  <a:pt x="525" y="9459"/>
                  <a:pt x="319" y="9790"/>
                </a:cubicBezTo>
                <a:cubicBezTo>
                  <a:pt x="308" y="9812"/>
                  <a:pt x="297" y="9823"/>
                  <a:pt x="286" y="9834"/>
                </a:cubicBezTo>
                <a:cubicBezTo>
                  <a:pt x="0" y="10372"/>
                  <a:pt x="187" y="11043"/>
                  <a:pt x="715" y="11329"/>
                </a:cubicBezTo>
                <a:lnTo>
                  <a:pt x="737" y="11340"/>
                </a:lnTo>
                <a:cubicBezTo>
                  <a:pt x="1320" y="11659"/>
                  <a:pt x="2178" y="12143"/>
                  <a:pt x="3079" y="12352"/>
                </a:cubicBezTo>
                <a:cubicBezTo>
                  <a:pt x="3365" y="12416"/>
                  <a:pt x="3640" y="12448"/>
                  <a:pt x="3902" y="12448"/>
                </a:cubicBezTo>
                <a:cubicBezTo>
                  <a:pt x="4890" y="12448"/>
                  <a:pt x="5692" y="11997"/>
                  <a:pt x="6170" y="11153"/>
                </a:cubicBezTo>
                <a:cubicBezTo>
                  <a:pt x="6808" y="10021"/>
                  <a:pt x="6401" y="8965"/>
                  <a:pt x="6104" y="8195"/>
                </a:cubicBezTo>
                <a:cubicBezTo>
                  <a:pt x="5950" y="7788"/>
                  <a:pt x="5796" y="7414"/>
                  <a:pt x="5851" y="7172"/>
                </a:cubicBezTo>
                <a:cubicBezTo>
                  <a:pt x="5917" y="6886"/>
                  <a:pt x="6038" y="6710"/>
                  <a:pt x="6115" y="6666"/>
                </a:cubicBezTo>
                <a:cubicBezTo>
                  <a:pt x="6128" y="6661"/>
                  <a:pt x="6147" y="6658"/>
                  <a:pt x="6169" y="6658"/>
                </a:cubicBezTo>
                <a:cubicBezTo>
                  <a:pt x="6236" y="6658"/>
                  <a:pt x="6337" y="6683"/>
                  <a:pt x="6445" y="6732"/>
                </a:cubicBezTo>
                <a:cubicBezTo>
                  <a:pt x="6687" y="6842"/>
                  <a:pt x="6939" y="7018"/>
                  <a:pt x="7203" y="7205"/>
                </a:cubicBezTo>
                <a:cubicBezTo>
                  <a:pt x="7676" y="7535"/>
                  <a:pt x="8215" y="7920"/>
                  <a:pt x="8930" y="8096"/>
                </a:cubicBezTo>
                <a:cubicBezTo>
                  <a:pt x="9224" y="8174"/>
                  <a:pt x="9488" y="8207"/>
                  <a:pt x="9723" y="8207"/>
                </a:cubicBezTo>
                <a:cubicBezTo>
                  <a:pt x="10648" y="8207"/>
                  <a:pt x="11132" y="7699"/>
                  <a:pt x="11316" y="7436"/>
                </a:cubicBezTo>
                <a:cubicBezTo>
                  <a:pt x="12020" y="6468"/>
                  <a:pt x="11690" y="4995"/>
                  <a:pt x="11074" y="4049"/>
                </a:cubicBezTo>
                <a:cubicBezTo>
                  <a:pt x="10997" y="3906"/>
                  <a:pt x="10898" y="3774"/>
                  <a:pt x="10799" y="3631"/>
                </a:cubicBezTo>
                <a:cubicBezTo>
                  <a:pt x="10206" y="2762"/>
                  <a:pt x="10151" y="2553"/>
                  <a:pt x="10294" y="2378"/>
                </a:cubicBezTo>
                <a:cubicBezTo>
                  <a:pt x="10392" y="2254"/>
                  <a:pt x="10516" y="2212"/>
                  <a:pt x="10638" y="2212"/>
                </a:cubicBezTo>
                <a:cubicBezTo>
                  <a:pt x="10885" y="2212"/>
                  <a:pt x="11126" y="2381"/>
                  <a:pt x="11140" y="2389"/>
                </a:cubicBezTo>
                <a:cubicBezTo>
                  <a:pt x="11613" y="2729"/>
                  <a:pt x="12009" y="3070"/>
                  <a:pt x="12339" y="3389"/>
                </a:cubicBezTo>
                <a:cubicBezTo>
                  <a:pt x="12555" y="3594"/>
                  <a:pt x="12831" y="3696"/>
                  <a:pt x="13106" y="3696"/>
                </a:cubicBezTo>
                <a:cubicBezTo>
                  <a:pt x="13392" y="3696"/>
                  <a:pt x="13677" y="3586"/>
                  <a:pt x="13890" y="3367"/>
                </a:cubicBezTo>
                <a:cubicBezTo>
                  <a:pt x="14319" y="2927"/>
                  <a:pt x="14308" y="2235"/>
                  <a:pt x="13879" y="1806"/>
                </a:cubicBezTo>
                <a:cubicBezTo>
                  <a:pt x="13472" y="1421"/>
                  <a:pt x="12988" y="1014"/>
                  <a:pt x="12438" y="618"/>
                </a:cubicBezTo>
                <a:cubicBezTo>
                  <a:pt x="11870" y="204"/>
                  <a:pt x="11241" y="1"/>
                  <a:pt x="10635" y="1"/>
                </a:cubicBezTo>
                <a:close/>
              </a:path>
            </a:pathLst>
          </a:custGeom>
          <a:solidFill>
            <a:schemeClr val="lt2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1"/>
          <p:cNvSpPr/>
          <p:nvPr/>
        </p:nvSpPr>
        <p:spPr>
          <a:xfrm flipH="1">
            <a:off x="6295158" y="3491388"/>
            <a:ext cx="2225429" cy="2225429"/>
          </a:xfrm>
          <a:custGeom>
            <a:avLst/>
            <a:gdLst/>
            <a:ahLst/>
            <a:cxnLst/>
            <a:rect l="l" t="t" r="r" b="b"/>
            <a:pathLst>
              <a:path w="23524" h="23524" extrusionOk="0">
                <a:moveTo>
                  <a:pt x="11757" y="3179"/>
                </a:moveTo>
                <a:cubicBezTo>
                  <a:pt x="16496" y="3179"/>
                  <a:pt x="20334" y="7017"/>
                  <a:pt x="20334" y="11757"/>
                </a:cubicBezTo>
                <a:cubicBezTo>
                  <a:pt x="20345" y="16496"/>
                  <a:pt x="16496" y="20334"/>
                  <a:pt x="11757" y="20334"/>
                </a:cubicBezTo>
                <a:cubicBezTo>
                  <a:pt x="7028" y="20334"/>
                  <a:pt x="3179" y="16496"/>
                  <a:pt x="3179" y="11757"/>
                </a:cubicBezTo>
                <a:cubicBezTo>
                  <a:pt x="3179" y="7017"/>
                  <a:pt x="7028" y="3179"/>
                  <a:pt x="11757" y="3179"/>
                </a:cubicBezTo>
                <a:close/>
                <a:moveTo>
                  <a:pt x="11757" y="1"/>
                </a:moveTo>
                <a:cubicBezTo>
                  <a:pt x="5268" y="1"/>
                  <a:pt x="1" y="5268"/>
                  <a:pt x="1" y="11757"/>
                </a:cubicBezTo>
                <a:cubicBezTo>
                  <a:pt x="1" y="18256"/>
                  <a:pt x="5268" y="23523"/>
                  <a:pt x="11757" y="23523"/>
                </a:cubicBezTo>
                <a:cubicBezTo>
                  <a:pt x="18256" y="23523"/>
                  <a:pt x="23524" y="18256"/>
                  <a:pt x="23524" y="11757"/>
                </a:cubicBezTo>
                <a:cubicBezTo>
                  <a:pt x="23524" y="5268"/>
                  <a:pt x="18256" y="1"/>
                  <a:pt x="11757" y="1"/>
                </a:cubicBezTo>
                <a:close/>
              </a:path>
            </a:pathLst>
          </a:custGeom>
          <a:solidFill>
            <a:schemeClr val="lt2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"/>
          <p:cNvSpPr/>
          <p:nvPr/>
        </p:nvSpPr>
        <p:spPr>
          <a:xfrm flipH="1">
            <a:off x="905628" y="-401695"/>
            <a:ext cx="1512043" cy="1512043"/>
          </a:xfrm>
          <a:custGeom>
            <a:avLst/>
            <a:gdLst/>
            <a:ahLst/>
            <a:cxnLst/>
            <a:rect l="l" t="t" r="r" b="b"/>
            <a:pathLst>
              <a:path w="15232" h="15232" extrusionOk="0">
                <a:moveTo>
                  <a:pt x="7610" y="2057"/>
                </a:moveTo>
                <a:cubicBezTo>
                  <a:pt x="10678" y="2057"/>
                  <a:pt x="13164" y="4542"/>
                  <a:pt x="13164" y="7611"/>
                </a:cubicBezTo>
                <a:cubicBezTo>
                  <a:pt x="13164" y="10679"/>
                  <a:pt x="10678" y="13175"/>
                  <a:pt x="7610" y="13175"/>
                </a:cubicBezTo>
                <a:cubicBezTo>
                  <a:pt x="4542" y="13175"/>
                  <a:pt x="2057" y="10679"/>
                  <a:pt x="2057" y="7611"/>
                </a:cubicBezTo>
                <a:cubicBezTo>
                  <a:pt x="2057" y="4542"/>
                  <a:pt x="4542" y="2057"/>
                  <a:pt x="7610" y="2057"/>
                </a:cubicBezTo>
                <a:close/>
                <a:moveTo>
                  <a:pt x="7610" y="1"/>
                </a:moveTo>
                <a:cubicBezTo>
                  <a:pt x="3409" y="1"/>
                  <a:pt x="0" y="3410"/>
                  <a:pt x="0" y="7611"/>
                </a:cubicBezTo>
                <a:cubicBezTo>
                  <a:pt x="0" y="11823"/>
                  <a:pt x="3409" y="15232"/>
                  <a:pt x="7610" y="15232"/>
                </a:cubicBezTo>
                <a:cubicBezTo>
                  <a:pt x="11822" y="15232"/>
                  <a:pt x="15231" y="11823"/>
                  <a:pt x="15231" y="7611"/>
                </a:cubicBezTo>
                <a:cubicBezTo>
                  <a:pt x="15231" y="3410"/>
                  <a:pt x="11822" y="1"/>
                  <a:pt x="7610" y="1"/>
                </a:cubicBezTo>
                <a:close/>
              </a:path>
            </a:pathLst>
          </a:custGeom>
          <a:solidFill>
            <a:schemeClr val="accent3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1"/>
          <p:cNvSpPr/>
          <p:nvPr/>
        </p:nvSpPr>
        <p:spPr>
          <a:xfrm rot="-9733838" flipH="1">
            <a:off x="3510134" y="3939008"/>
            <a:ext cx="1067444" cy="875818"/>
          </a:xfrm>
          <a:custGeom>
            <a:avLst/>
            <a:gdLst/>
            <a:ahLst/>
            <a:cxnLst/>
            <a:rect l="l" t="t" r="r" b="b"/>
            <a:pathLst>
              <a:path w="11284" h="9258" extrusionOk="0">
                <a:moveTo>
                  <a:pt x="1541" y="0"/>
                </a:moveTo>
                <a:cubicBezTo>
                  <a:pt x="955" y="0"/>
                  <a:pt x="438" y="423"/>
                  <a:pt x="330" y="1021"/>
                </a:cubicBezTo>
                <a:cubicBezTo>
                  <a:pt x="0" y="2912"/>
                  <a:pt x="462" y="4892"/>
                  <a:pt x="1617" y="6431"/>
                </a:cubicBezTo>
                <a:cubicBezTo>
                  <a:pt x="2826" y="8070"/>
                  <a:pt x="4993" y="9202"/>
                  <a:pt x="6994" y="9257"/>
                </a:cubicBezTo>
                <a:lnTo>
                  <a:pt x="7137" y="9257"/>
                </a:lnTo>
                <a:cubicBezTo>
                  <a:pt x="8622" y="9257"/>
                  <a:pt x="9942" y="8653"/>
                  <a:pt x="10843" y="7553"/>
                </a:cubicBezTo>
                <a:cubicBezTo>
                  <a:pt x="11283" y="7025"/>
                  <a:pt x="11206" y="6244"/>
                  <a:pt x="10678" y="5804"/>
                </a:cubicBezTo>
                <a:cubicBezTo>
                  <a:pt x="10449" y="5618"/>
                  <a:pt x="10172" y="5527"/>
                  <a:pt x="9896" y="5527"/>
                </a:cubicBezTo>
                <a:cubicBezTo>
                  <a:pt x="9537" y="5527"/>
                  <a:pt x="9179" y="5682"/>
                  <a:pt x="8930" y="5980"/>
                </a:cubicBezTo>
                <a:cubicBezTo>
                  <a:pt x="8496" y="6510"/>
                  <a:pt x="7898" y="6784"/>
                  <a:pt x="7148" y="6784"/>
                </a:cubicBezTo>
                <a:cubicBezTo>
                  <a:pt x="7119" y="6784"/>
                  <a:pt x="7090" y="6784"/>
                  <a:pt x="7060" y="6783"/>
                </a:cubicBezTo>
                <a:cubicBezTo>
                  <a:pt x="5818" y="6750"/>
                  <a:pt x="4355" y="5980"/>
                  <a:pt x="3596" y="4958"/>
                </a:cubicBezTo>
                <a:cubicBezTo>
                  <a:pt x="2859" y="3968"/>
                  <a:pt x="2551" y="2659"/>
                  <a:pt x="2760" y="1449"/>
                </a:cubicBezTo>
                <a:cubicBezTo>
                  <a:pt x="2881" y="779"/>
                  <a:pt x="2430" y="130"/>
                  <a:pt x="1760" y="20"/>
                </a:cubicBezTo>
                <a:cubicBezTo>
                  <a:pt x="1686" y="7"/>
                  <a:pt x="1613" y="0"/>
                  <a:pt x="1541" y="0"/>
                </a:cubicBezTo>
                <a:close/>
              </a:path>
            </a:pathLst>
          </a:custGeom>
          <a:solidFill>
            <a:schemeClr val="accent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1"/>
          <p:cNvSpPr/>
          <p:nvPr/>
        </p:nvSpPr>
        <p:spPr>
          <a:xfrm flipH="1">
            <a:off x="2417676" y="4037212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1"/>
          <p:cNvSpPr/>
          <p:nvPr/>
        </p:nvSpPr>
        <p:spPr>
          <a:xfrm flipH="1">
            <a:off x="6108576" y="694162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1"/>
          <p:cNvSpPr/>
          <p:nvPr/>
        </p:nvSpPr>
        <p:spPr>
          <a:xfrm flipH="1">
            <a:off x="594251" y="1612312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1"/>
          <p:cNvSpPr/>
          <p:nvPr/>
        </p:nvSpPr>
        <p:spPr>
          <a:xfrm flipH="1">
            <a:off x="8192826" y="2883837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_1_1_2_2_1_1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16"/>
          <p:cNvGrpSpPr/>
          <p:nvPr/>
        </p:nvGrpSpPr>
        <p:grpSpPr>
          <a:xfrm>
            <a:off x="0" y="-5400"/>
            <a:ext cx="9144000" cy="5154300"/>
            <a:chOff x="0" y="-5400"/>
            <a:chExt cx="9144000" cy="5154300"/>
          </a:xfrm>
        </p:grpSpPr>
        <p:cxnSp>
          <p:nvCxnSpPr>
            <p:cNvPr id="449" name="Google Shape;449;p16"/>
            <p:cNvCxnSpPr/>
            <p:nvPr/>
          </p:nvCxnSpPr>
          <p:spPr>
            <a:xfrm rot="10800000">
              <a:off x="79747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16"/>
            <p:cNvCxnSpPr/>
            <p:nvPr/>
          </p:nvCxnSpPr>
          <p:spPr>
            <a:xfrm rot="10800000">
              <a:off x="130074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16"/>
            <p:cNvCxnSpPr/>
            <p:nvPr/>
          </p:nvCxnSpPr>
          <p:spPr>
            <a:xfrm rot="10800000">
              <a:off x="180401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16"/>
            <p:cNvCxnSpPr/>
            <p:nvPr/>
          </p:nvCxnSpPr>
          <p:spPr>
            <a:xfrm rot="10800000">
              <a:off x="230728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16"/>
            <p:cNvCxnSpPr/>
            <p:nvPr/>
          </p:nvCxnSpPr>
          <p:spPr>
            <a:xfrm rot="10800000">
              <a:off x="2810553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16"/>
            <p:cNvCxnSpPr/>
            <p:nvPr/>
          </p:nvCxnSpPr>
          <p:spPr>
            <a:xfrm rot="10800000">
              <a:off x="331382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Google Shape;455;p16"/>
            <p:cNvCxnSpPr/>
            <p:nvPr/>
          </p:nvCxnSpPr>
          <p:spPr>
            <a:xfrm rot="10800000">
              <a:off x="381709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16"/>
            <p:cNvCxnSpPr/>
            <p:nvPr/>
          </p:nvCxnSpPr>
          <p:spPr>
            <a:xfrm rot="10800000">
              <a:off x="432036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16"/>
            <p:cNvCxnSpPr/>
            <p:nvPr/>
          </p:nvCxnSpPr>
          <p:spPr>
            <a:xfrm rot="10800000">
              <a:off x="482363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16"/>
            <p:cNvCxnSpPr/>
            <p:nvPr/>
          </p:nvCxnSpPr>
          <p:spPr>
            <a:xfrm rot="10800000">
              <a:off x="532690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16"/>
            <p:cNvCxnSpPr/>
            <p:nvPr/>
          </p:nvCxnSpPr>
          <p:spPr>
            <a:xfrm rot="10800000">
              <a:off x="583017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16"/>
            <p:cNvCxnSpPr/>
            <p:nvPr/>
          </p:nvCxnSpPr>
          <p:spPr>
            <a:xfrm rot="10800000">
              <a:off x="6333447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16"/>
            <p:cNvCxnSpPr/>
            <p:nvPr/>
          </p:nvCxnSpPr>
          <p:spPr>
            <a:xfrm rot="10800000">
              <a:off x="683671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" name="Google Shape;462;p16"/>
            <p:cNvCxnSpPr/>
            <p:nvPr/>
          </p:nvCxnSpPr>
          <p:spPr>
            <a:xfrm rot="10800000">
              <a:off x="733998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" name="Google Shape;463;p16"/>
            <p:cNvCxnSpPr/>
            <p:nvPr/>
          </p:nvCxnSpPr>
          <p:spPr>
            <a:xfrm rot="10800000">
              <a:off x="784325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16"/>
            <p:cNvCxnSpPr/>
            <p:nvPr/>
          </p:nvCxnSpPr>
          <p:spPr>
            <a:xfrm rot="10800000">
              <a:off x="834652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16"/>
            <p:cNvCxnSpPr/>
            <p:nvPr/>
          </p:nvCxnSpPr>
          <p:spPr>
            <a:xfrm rot="10800000">
              <a:off x="4572050" y="-35286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16"/>
            <p:cNvCxnSpPr/>
            <p:nvPr/>
          </p:nvCxnSpPr>
          <p:spPr>
            <a:xfrm rot="10800000">
              <a:off x="4572050" y="-30741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16"/>
            <p:cNvCxnSpPr/>
            <p:nvPr/>
          </p:nvCxnSpPr>
          <p:spPr>
            <a:xfrm rot="10800000">
              <a:off x="4572050" y="-216512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16"/>
            <p:cNvCxnSpPr/>
            <p:nvPr/>
          </p:nvCxnSpPr>
          <p:spPr>
            <a:xfrm rot="10800000">
              <a:off x="4572050" y="-171060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16"/>
            <p:cNvCxnSpPr/>
            <p:nvPr/>
          </p:nvCxnSpPr>
          <p:spPr>
            <a:xfrm rot="10800000">
              <a:off x="4572050" y="-12560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16"/>
            <p:cNvCxnSpPr/>
            <p:nvPr/>
          </p:nvCxnSpPr>
          <p:spPr>
            <a:xfrm rot="10800000">
              <a:off x="4572050" y="-8015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16"/>
            <p:cNvCxnSpPr/>
            <p:nvPr/>
          </p:nvCxnSpPr>
          <p:spPr>
            <a:xfrm rot="10800000">
              <a:off x="4572050" y="-3470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16"/>
            <p:cNvCxnSpPr/>
            <p:nvPr/>
          </p:nvCxnSpPr>
          <p:spPr>
            <a:xfrm rot="10800000">
              <a:off x="4572050" y="1074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73" name="Google Shape;473;p16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575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4" name="Google Shape;474;p16"/>
            <p:cNvCxnSpPr/>
            <p:nvPr/>
          </p:nvCxnSpPr>
          <p:spPr>
            <a:xfrm rot="10800000">
              <a:off x="4572050" y="-26196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5" name="Google Shape;475;p16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16"/>
          <p:cNvSpPr/>
          <p:nvPr/>
        </p:nvSpPr>
        <p:spPr>
          <a:xfrm rot="-3114280" flipH="1">
            <a:off x="-719257" y="4124171"/>
            <a:ext cx="1329036" cy="1149442"/>
          </a:xfrm>
          <a:custGeom>
            <a:avLst/>
            <a:gdLst/>
            <a:ahLst/>
            <a:cxnLst/>
            <a:rect l="l" t="t" r="r" b="b"/>
            <a:pathLst>
              <a:path w="14319" h="12449" extrusionOk="0">
                <a:moveTo>
                  <a:pt x="10635" y="1"/>
                </a:moveTo>
                <a:cubicBezTo>
                  <a:pt x="9856" y="1"/>
                  <a:pt x="9115" y="336"/>
                  <a:pt x="8589" y="992"/>
                </a:cubicBezTo>
                <a:cubicBezTo>
                  <a:pt x="8501" y="1091"/>
                  <a:pt x="8435" y="1190"/>
                  <a:pt x="8369" y="1289"/>
                </a:cubicBezTo>
                <a:cubicBezTo>
                  <a:pt x="7489" y="2707"/>
                  <a:pt x="8457" y="4104"/>
                  <a:pt x="8985" y="4885"/>
                </a:cubicBezTo>
                <a:cubicBezTo>
                  <a:pt x="9073" y="5006"/>
                  <a:pt x="9150" y="5116"/>
                  <a:pt x="9227" y="5237"/>
                </a:cubicBezTo>
                <a:cubicBezTo>
                  <a:pt x="9392" y="5490"/>
                  <a:pt x="9480" y="5776"/>
                  <a:pt x="9502" y="5974"/>
                </a:cubicBezTo>
                <a:lnTo>
                  <a:pt x="9480" y="5974"/>
                </a:lnTo>
                <a:cubicBezTo>
                  <a:pt x="9161" y="5886"/>
                  <a:pt x="8842" y="5666"/>
                  <a:pt x="8468" y="5402"/>
                </a:cubicBezTo>
                <a:cubicBezTo>
                  <a:pt x="8149" y="5182"/>
                  <a:pt x="7786" y="4929"/>
                  <a:pt x="7357" y="4731"/>
                </a:cubicBezTo>
                <a:cubicBezTo>
                  <a:pt x="6966" y="4549"/>
                  <a:pt x="6565" y="4458"/>
                  <a:pt x="6177" y="4458"/>
                </a:cubicBezTo>
                <a:cubicBezTo>
                  <a:pt x="5813" y="4458"/>
                  <a:pt x="5461" y="4538"/>
                  <a:pt x="5136" y="4698"/>
                </a:cubicBezTo>
                <a:cubicBezTo>
                  <a:pt x="4410" y="5061"/>
                  <a:pt x="3904" y="5776"/>
                  <a:pt x="3706" y="6710"/>
                </a:cubicBezTo>
                <a:cubicBezTo>
                  <a:pt x="3508" y="7590"/>
                  <a:pt x="3816" y="8371"/>
                  <a:pt x="4058" y="8998"/>
                </a:cubicBezTo>
                <a:cubicBezTo>
                  <a:pt x="4311" y="9636"/>
                  <a:pt x="4366" y="9878"/>
                  <a:pt x="4256" y="10076"/>
                </a:cubicBezTo>
                <a:cubicBezTo>
                  <a:pt x="4217" y="10140"/>
                  <a:pt x="4151" y="10255"/>
                  <a:pt x="3896" y="10255"/>
                </a:cubicBezTo>
                <a:cubicBezTo>
                  <a:pt x="3583" y="10255"/>
                  <a:pt x="2986" y="10081"/>
                  <a:pt x="1804" y="9427"/>
                </a:cubicBezTo>
                <a:lnTo>
                  <a:pt x="1782" y="9416"/>
                </a:lnTo>
                <a:cubicBezTo>
                  <a:pt x="1614" y="9321"/>
                  <a:pt x="1430" y="9276"/>
                  <a:pt x="1249" y="9276"/>
                </a:cubicBezTo>
                <a:cubicBezTo>
                  <a:pt x="883" y="9276"/>
                  <a:pt x="525" y="9459"/>
                  <a:pt x="319" y="9790"/>
                </a:cubicBezTo>
                <a:cubicBezTo>
                  <a:pt x="308" y="9812"/>
                  <a:pt x="297" y="9823"/>
                  <a:pt x="286" y="9834"/>
                </a:cubicBezTo>
                <a:cubicBezTo>
                  <a:pt x="0" y="10372"/>
                  <a:pt x="187" y="11043"/>
                  <a:pt x="715" y="11329"/>
                </a:cubicBezTo>
                <a:lnTo>
                  <a:pt x="737" y="11340"/>
                </a:lnTo>
                <a:cubicBezTo>
                  <a:pt x="1320" y="11659"/>
                  <a:pt x="2178" y="12143"/>
                  <a:pt x="3079" y="12352"/>
                </a:cubicBezTo>
                <a:cubicBezTo>
                  <a:pt x="3365" y="12416"/>
                  <a:pt x="3640" y="12448"/>
                  <a:pt x="3902" y="12448"/>
                </a:cubicBezTo>
                <a:cubicBezTo>
                  <a:pt x="4890" y="12448"/>
                  <a:pt x="5692" y="11997"/>
                  <a:pt x="6170" y="11153"/>
                </a:cubicBezTo>
                <a:cubicBezTo>
                  <a:pt x="6808" y="10021"/>
                  <a:pt x="6401" y="8965"/>
                  <a:pt x="6104" y="8195"/>
                </a:cubicBezTo>
                <a:cubicBezTo>
                  <a:pt x="5950" y="7788"/>
                  <a:pt x="5796" y="7414"/>
                  <a:pt x="5851" y="7172"/>
                </a:cubicBezTo>
                <a:cubicBezTo>
                  <a:pt x="5917" y="6886"/>
                  <a:pt x="6038" y="6710"/>
                  <a:pt x="6115" y="6666"/>
                </a:cubicBezTo>
                <a:cubicBezTo>
                  <a:pt x="6128" y="6661"/>
                  <a:pt x="6147" y="6658"/>
                  <a:pt x="6169" y="6658"/>
                </a:cubicBezTo>
                <a:cubicBezTo>
                  <a:pt x="6236" y="6658"/>
                  <a:pt x="6337" y="6683"/>
                  <a:pt x="6445" y="6732"/>
                </a:cubicBezTo>
                <a:cubicBezTo>
                  <a:pt x="6687" y="6842"/>
                  <a:pt x="6939" y="7018"/>
                  <a:pt x="7203" y="7205"/>
                </a:cubicBezTo>
                <a:cubicBezTo>
                  <a:pt x="7676" y="7535"/>
                  <a:pt x="8215" y="7920"/>
                  <a:pt x="8930" y="8096"/>
                </a:cubicBezTo>
                <a:cubicBezTo>
                  <a:pt x="9224" y="8174"/>
                  <a:pt x="9488" y="8207"/>
                  <a:pt x="9723" y="8207"/>
                </a:cubicBezTo>
                <a:cubicBezTo>
                  <a:pt x="10648" y="8207"/>
                  <a:pt x="11132" y="7699"/>
                  <a:pt x="11316" y="7436"/>
                </a:cubicBezTo>
                <a:cubicBezTo>
                  <a:pt x="12020" y="6468"/>
                  <a:pt x="11690" y="4995"/>
                  <a:pt x="11074" y="4049"/>
                </a:cubicBezTo>
                <a:cubicBezTo>
                  <a:pt x="10997" y="3906"/>
                  <a:pt x="10898" y="3774"/>
                  <a:pt x="10799" y="3631"/>
                </a:cubicBezTo>
                <a:cubicBezTo>
                  <a:pt x="10206" y="2762"/>
                  <a:pt x="10151" y="2553"/>
                  <a:pt x="10294" y="2378"/>
                </a:cubicBezTo>
                <a:cubicBezTo>
                  <a:pt x="10392" y="2254"/>
                  <a:pt x="10516" y="2212"/>
                  <a:pt x="10638" y="2212"/>
                </a:cubicBezTo>
                <a:cubicBezTo>
                  <a:pt x="10885" y="2212"/>
                  <a:pt x="11126" y="2381"/>
                  <a:pt x="11140" y="2389"/>
                </a:cubicBezTo>
                <a:cubicBezTo>
                  <a:pt x="11613" y="2729"/>
                  <a:pt x="12009" y="3070"/>
                  <a:pt x="12339" y="3389"/>
                </a:cubicBezTo>
                <a:cubicBezTo>
                  <a:pt x="12555" y="3594"/>
                  <a:pt x="12831" y="3696"/>
                  <a:pt x="13106" y="3696"/>
                </a:cubicBezTo>
                <a:cubicBezTo>
                  <a:pt x="13392" y="3696"/>
                  <a:pt x="13677" y="3586"/>
                  <a:pt x="13890" y="3367"/>
                </a:cubicBezTo>
                <a:cubicBezTo>
                  <a:pt x="14319" y="2927"/>
                  <a:pt x="14308" y="2235"/>
                  <a:pt x="13879" y="1806"/>
                </a:cubicBezTo>
                <a:cubicBezTo>
                  <a:pt x="13472" y="1421"/>
                  <a:pt x="12988" y="1014"/>
                  <a:pt x="12438" y="618"/>
                </a:cubicBezTo>
                <a:cubicBezTo>
                  <a:pt x="11870" y="204"/>
                  <a:pt x="11241" y="1"/>
                  <a:pt x="10635" y="1"/>
                </a:cubicBezTo>
                <a:close/>
              </a:path>
            </a:pathLst>
          </a:custGeom>
          <a:solidFill>
            <a:schemeClr val="accent4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flipH="1">
            <a:off x="8145053" y="4473830"/>
            <a:ext cx="1512043" cy="1512043"/>
          </a:xfrm>
          <a:custGeom>
            <a:avLst/>
            <a:gdLst/>
            <a:ahLst/>
            <a:cxnLst/>
            <a:rect l="l" t="t" r="r" b="b"/>
            <a:pathLst>
              <a:path w="15232" h="15232" extrusionOk="0">
                <a:moveTo>
                  <a:pt x="7610" y="2057"/>
                </a:moveTo>
                <a:cubicBezTo>
                  <a:pt x="10678" y="2057"/>
                  <a:pt x="13164" y="4542"/>
                  <a:pt x="13164" y="7611"/>
                </a:cubicBezTo>
                <a:cubicBezTo>
                  <a:pt x="13164" y="10679"/>
                  <a:pt x="10678" y="13175"/>
                  <a:pt x="7610" y="13175"/>
                </a:cubicBezTo>
                <a:cubicBezTo>
                  <a:pt x="4542" y="13175"/>
                  <a:pt x="2057" y="10679"/>
                  <a:pt x="2057" y="7611"/>
                </a:cubicBezTo>
                <a:cubicBezTo>
                  <a:pt x="2057" y="4542"/>
                  <a:pt x="4542" y="2057"/>
                  <a:pt x="7610" y="2057"/>
                </a:cubicBezTo>
                <a:close/>
                <a:moveTo>
                  <a:pt x="7610" y="1"/>
                </a:moveTo>
                <a:cubicBezTo>
                  <a:pt x="3409" y="1"/>
                  <a:pt x="0" y="3410"/>
                  <a:pt x="0" y="7611"/>
                </a:cubicBezTo>
                <a:cubicBezTo>
                  <a:pt x="0" y="11823"/>
                  <a:pt x="3409" y="15232"/>
                  <a:pt x="7610" y="15232"/>
                </a:cubicBezTo>
                <a:cubicBezTo>
                  <a:pt x="11822" y="15232"/>
                  <a:pt x="15231" y="11823"/>
                  <a:pt x="15231" y="7611"/>
                </a:cubicBezTo>
                <a:cubicBezTo>
                  <a:pt x="15231" y="3410"/>
                  <a:pt x="11822" y="1"/>
                  <a:pt x="7610" y="1"/>
                </a:cubicBezTo>
                <a:close/>
              </a:path>
            </a:pathLst>
          </a:custGeom>
          <a:solidFill>
            <a:schemeClr val="accent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731587" flipH="1">
            <a:off x="8511187" y="1977631"/>
            <a:ext cx="1067455" cy="875825"/>
          </a:xfrm>
          <a:custGeom>
            <a:avLst/>
            <a:gdLst/>
            <a:ahLst/>
            <a:cxnLst/>
            <a:rect l="l" t="t" r="r" b="b"/>
            <a:pathLst>
              <a:path w="11284" h="9258" extrusionOk="0">
                <a:moveTo>
                  <a:pt x="1541" y="0"/>
                </a:moveTo>
                <a:cubicBezTo>
                  <a:pt x="955" y="0"/>
                  <a:pt x="438" y="423"/>
                  <a:pt x="330" y="1021"/>
                </a:cubicBezTo>
                <a:cubicBezTo>
                  <a:pt x="0" y="2912"/>
                  <a:pt x="462" y="4892"/>
                  <a:pt x="1617" y="6431"/>
                </a:cubicBezTo>
                <a:cubicBezTo>
                  <a:pt x="2826" y="8070"/>
                  <a:pt x="4993" y="9202"/>
                  <a:pt x="6994" y="9257"/>
                </a:cubicBezTo>
                <a:lnTo>
                  <a:pt x="7137" y="9257"/>
                </a:lnTo>
                <a:cubicBezTo>
                  <a:pt x="8622" y="9257"/>
                  <a:pt x="9942" y="8653"/>
                  <a:pt x="10843" y="7553"/>
                </a:cubicBezTo>
                <a:cubicBezTo>
                  <a:pt x="11283" y="7025"/>
                  <a:pt x="11206" y="6244"/>
                  <a:pt x="10678" y="5804"/>
                </a:cubicBezTo>
                <a:cubicBezTo>
                  <a:pt x="10449" y="5618"/>
                  <a:pt x="10172" y="5527"/>
                  <a:pt x="9896" y="5527"/>
                </a:cubicBezTo>
                <a:cubicBezTo>
                  <a:pt x="9537" y="5527"/>
                  <a:pt x="9179" y="5682"/>
                  <a:pt x="8930" y="5980"/>
                </a:cubicBezTo>
                <a:cubicBezTo>
                  <a:pt x="8496" y="6510"/>
                  <a:pt x="7898" y="6784"/>
                  <a:pt x="7148" y="6784"/>
                </a:cubicBezTo>
                <a:cubicBezTo>
                  <a:pt x="7119" y="6784"/>
                  <a:pt x="7090" y="6784"/>
                  <a:pt x="7060" y="6783"/>
                </a:cubicBezTo>
                <a:cubicBezTo>
                  <a:pt x="5818" y="6750"/>
                  <a:pt x="4355" y="5980"/>
                  <a:pt x="3596" y="4958"/>
                </a:cubicBezTo>
                <a:cubicBezTo>
                  <a:pt x="2859" y="3968"/>
                  <a:pt x="2551" y="2659"/>
                  <a:pt x="2760" y="1449"/>
                </a:cubicBezTo>
                <a:cubicBezTo>
                  <a:pt x="2881" y="779"/>
                  <a:pt x="2430" y="130"/>
                  <a:pt x="1760" y="20"/>
                </a:cubicBezTo>
                <a:cubicBezTo>
                  <a:pt x="1686" y="7"/>
                  <a:pt x="1613" y="0"/>
                  <a:pt x="1541" y="0"/>
                </a:cubicBezTo>
                <a:close/>
              </a:path>
            </a:pathLst>
          </a:custGeom>
          <a:solidFill>
            <a:schemeClr val="accent4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flipH="1">
            <a:off x="362463" y="2063962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flipH="1">
            <a:off x="7397988" y="4660037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-731587">
            <a:off x="-426620" y="134093"/>
            <a:ext cx="1067455" cy="875825"/>
          </a:xfrm>
          <a:custGeom>
            <a:avLst/>
            <a:gdLst/>
            <a:ahLst/>
            <a:cxnLst/>
            <a:rect l="l" t="t" r="r" b="b"/>
            <a:pathLst>
              <a:path w="11284" h="9258" extrusionOk="0">
                <a:moveTo>
                  <a:pt x="1541" y="0"/>
                </a:moveTo>
                <a:cubicBezTo>
                  <a:pt x="955" y="0"/>
                  <a:pt x="438" y="423"/>
                  <a:pt x="330" y="1021"/>
                </a:cubicBezTo>
                <a:cubicBezTo>
                  <a:pt x="0" y="2912"/>
                  <a:pt x="462" y="4892"/>
                  <a:pt x="1617" y="6431"/>
                </a:cubicBezTo>
                <a:cubicBezTo>
                  <a:pt x="2826" y="8070"/>
                  <a:pt x="4993" y="9202"/>
                  <a:pt x="6994" y="9257"/>
                </a:cubicBezTo>
                <a:lnTo>
                  <a:pt x="7137" y="9257"/>
                </a:lnTo>
                <a:cubicBezTo>
                  <a:pt x="8622" y="9257"/>
                  <a:pt x="9942" y="8653"/>
                  <a:pt x="10843" y="7553"/>
                </a:cubicBezTo>
                <a:cubicBezTo>
                  <a:pt x="11283" y="7025"/>
                  <a:pt x="11206" y="6244"/>
                  <a:pt x="10678" y="5804"/>
                </a:cubicBezTo>
                <a:cubicBezTo>
                  <a:pt x="10449" y="5618"/>
                  <a:pt x="10172" y="5527"/>
                  <a:pt x="9896" y="5527"/>
                </a:cubicBezTo>
                <a:cubicBezTo>
                  <a:pt x="9537" y="5527"/>
                  <a:pt x="9179" y="5682"/>
                  <a:pt x="8930" y="5980"/>
                </a:cubicBezTo>
                <a:cubicBezTo>
                  <a:pt x="8496" y="6510"/>
                  <a:pt x="7898" y="6784"/>
                  <a:pt x="7148" y="6784"/>
                </a:cubicBezTo>
                <a:cubicBezTo>
                  <a:pt x="7119" y="6784"/>
                  <a:pt x="7090" y="6784"/>
                  <a:pt x="7060" y="6783"/>
                </a:cubicBezTo>
                <a:cubicBezTo>
                  <a:pt x="5818" y="6750"/>
                  <a:pt x="4355" y="5980"/>
                  <a:pt x="3596" y="4958"/>
                </a:cubicBezTo>
                <a:cubicBezTo>
                  <a:pt x="2859" y="3968"/>
                  <a:pt x="2551" y="2659"/>
                  <a:pt x="2760" y="1449"/>
                </a:cubicBezTo>
                <a:cubicBezTo>
                  <a:pt x="2881" y="779"/>
                  <a:pt x="2430" y="130"/>
                  <a:pt x="1760" y="20"/>
                </a:cubicBezTo>
                <a:cubicBezTo>
                  <a:pt x="1686" y="7"/>
                  <a:pt x="1613" y="0"/>
                  <a:pt x="1541" y="0"/>
                </a:cubicBezTo>
                <a:close/>
              </a:path>
            </a:pathLst>
          </a:custGeom>
          <a:solidFill>
            <a:schemeClr val="accent2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flipH="1">
            <a:off x="1378913" y="4608587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flipH="1">
            <a:off x="8555938" y="795612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2_1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18"/>
          <p:cNvGrpSpPr/>
          <p:nvPr/>
        </p:nvGrpSpPr>
        <p:grpSpPr>
          <a:xfrm>
            <a:off x="0" y="-5400"/>
            <a:ext cx="9144000" cy="5154300"/>
            <a:chOff x="0" y="-5400"/>
            <a:chExt cx="9144000" cy="5154300"/>
          </a:xfrm>
        </p:grpSpPr>
        <p:cxnSp>
          <p:nvCxnSpPr>
            <p:cNvPr id="522" name="Google Shape;522;p18"/>
            <p:cNvCxnSpPr/>
            <p:nvPr/>
          </p:nvCxnSpPr>
          <p:spPr>
            <a:xfrm rot="10800000">
              <a:off x="79747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18"/>
            <p:cNvCxnSpPr/>
            <p:nvPr/>
          </p:nvCxnSpPr>
          <p:spPr>
            <a:xfrm rot="10800000">
              <a:off x="130074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18"/>
            <p:cNvCxnSpPr/>
            <p:nvPr/>
          </p:nvCxnSpPr>
          <p:spPr>
            <a:xfrm rot="10800000">
              <a:off x="180401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18"/>
            <p:cNvCxnSpPr/>
            <p:nvPr/>
          </p:nvCxnSpPr>
          <p:spPr>
            <a:xfrm rot="10800000">
              <a:off x="230728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18"/>
            <p:cNvCxnSpPr/>
            <p:nvPr/>
          </p:nvCxnSpPr>
          <p:spPr>
            <a:xfrm rot="10800000">
              <a:off x="2810553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18"/>
            <p:cNvCxnSpPr/>
            <p:nvPr/>
          </p:nvCxnSpPr>
          <p:spPr>
            <a:xfrm rot="10800000">
              <a:off x="331382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18"/>
            <p:cNvCxnSpPr/>
            <p:nvPr/>
          </p:nvCxnSpPr>
          <p:spPr>
            <a:xfrm rot="10800000">
              <a:off x="381709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18"/>
            <p:cNvCxnSpPr/>
            <p:nvPr/>
          </p:nvCxnSpPr>
          <p:spPr>
            <a:xfrm rot="10800000">
              <a:off x="432036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18"/>
            <p:cNvCxnSpPr/>
            <p:nvPr/>
          </p:nvCxnSpPr>
          <p:spPr>
            <a:xfrm rot="10800000">
              <a:off x="482363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18"/>
            <p:cNvCxnSpPr/>
            <p:nvPr/>
          </p:nvCxnSpPr>
          <p:spPr>
            <a:xfrm rot="10800000">
              <a:off x="532690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18"/>
            <p:cNvCxnSpPr/>
            <p:nvPr/>
          </p:nvCxnSpPr>
          <p:spPr>
            <a:xfrm rot="10800000">
              <a:off x="583017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18"/>
            <p:cNvCxnSpPr/>
            <p:nvPr/>
          </p:nvCxnSpPr>
          <p:spPr>
            <a:xfrm rot="10800000">
              <a:off x="6333447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18"/>
            <p:cNvCxnSpPr/>
            <p:nvPr/>
          </p:nvCxnSpPr>
          <p:spPr>
            <a:xfrm rot="10800000">
              <a:off x="683671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18"/>
            <p:cNvCxnSpPr/>
            <p:nvPr/>
          </p:nvCxnSpPr>
          <p:spPr>
            <a:xfrm rot="10800000">
              <a:off x="733998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18"/>
            <p:cNvCxnSpPr/>
            <p:nvPr/>
          </p:nvCxnSpPr>
          <p:spPr>
            <a:xfrm rot="10800000">
              <a:off x="784325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18"/>
            <p:cNvCxnSpPr/>
            <p:nvPr/>
          </p:nvCxnSpPr>
          <p:spPr>
            <a:xfrm rot="10800000">
              <a:off x="834652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18"/>
            <p:cNvCxnSpPr/>
            <p:nvPr/>
          </p:nvCxnSpPr>
          <p:spPr>
            <a:xfrm rot="10800000">
              <a:off x="4572050" y="-35286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18"/>
            <p:cNvCxnSpPr/>
            <p:nvPr/>
          </p:nvCxnSpPr>
          <p:spPr>
            <a:xfrm rot="10800000">
              <a:off x="4572050" y="-30741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18"/>
            <p:cNvCxnSpPr/>
            <p:nvPr/>
          </p:nvCxnSpPr>
          <p:spPr>
            <a:xfrm rot="10800000">
              <a:off x="4572050" y="-216512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18"/>
            <p:cNvCxnSpPr/>
            <p:nvPr/>
          </p:nvCxnSpPr>
          <p:spPr>
            <a:xfrm rot="10800000">
              <a:off x="4572050" y="-171060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18"/>
            <p:cNvCxnSpPr/>
            <p:nvPr/>
          </p:nvCxnSpPr>
          <p:spPr>
            <a:xfrm rot="10800000">
              <a:off x="4572050" y="-12560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18"/>
            <p:cNvCxnSpPr/>
            <p:nvPr/>
          </p:nvCxnSpPr>
          <p:spPr>
            <a:xfrm rot="10800000">
              <a:off x="4572050" y="-8015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18"/>
            <p:cNvCxnSpPr/>
            <p:nvPr/>
          </p:nvCxnSpPr>
          <p:spPr>
            <a:xfrm rot="10800000">
              <a:off x="4572050" y="-3470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18"/>
            <p:cNvCxnSpPr/>
            <p:nvPr/>
          </p:nvCxnSpPr>
          <p:spPr>
            <a:xfrm rot="10800000">
              <a:off x="4572050" y="1074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6" name="Google Shape;546;p18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575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7" name="Google Shape;547;p18"/>
            <p:cNvCxnSpPr/>
            <p:nvPr/>
          </p:nvCxnSpPr>
          <p:spPr>
            <a:xfrm rot="10800000">
              <a:off x="4572050" y="-26196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8" name="Google Shape;548;p18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18"/>
          <p:cNvSpPr txBox="1">
            <a:spLocks noGrp="1"/>
          </p:cNvSpPr>
          <p:nvPr>
            <p:ph type="subTitle" idx="1"/>
          </p:nvPr>
        </p:nvSpPr>
        <p:spPr>
          <a:xfrm>
            <a:off x="1591950" y="1329850"/>
            <a:ext cx="5960100" cy="26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0" name="Google Shape;550;p18"/>
          <p:cNvSpPr/>
          <p:nvPr/>
        </p:nvSpPr>
        <p:spPr>
          <a:xfrm flipH="1">
            <a:off x="-531984" y="1329843"/>
            <a:ext cx="1512043" cy="1512043"/>
          </a:xfrm>
          <a:custGeom>
            <a:avLst/>
            <a:gdLst/>
            <a:ahLst/>
            <a:cxnLst/>
            <a:rect l="l" t="t" r="r" b="b"/>
            <a:pathLst>
              <a:path w="15232" h="15232" extrusionOk="0">
                <a:moveTo>
                  <a:pt x="7610" y="2057"/>
                </a:moveTo>
                <a:cubicBezTo>
                  <a:pt x="10678" y="2057"/>
                  <a:pt x="13164" y="4542"/>
                  <a:pt x="13164" y="7611"/>
                </a:cubicBezTo>
                <a:cubicBezTo>
                  <a:pt x="13164" y="10679"/>
                  <a:pt x="10678" y="13175"/>
                  <a:pt x="7610" y="13175"/>
                </a:cubicBezTo>
                <a:cubicBezTo>
                  <a:pt x="4542" y="13175"/>
                  <a:pt x="2057" y="10679"/>
                  <a:pt x="2057" y="7611"/>
                </a:cubicBezTo>
                <a:cubicBezTo>
                  <a:pt x="2057" y="4542"/>
                  <a:pt x="4542" y="2057"/>
                  <a:pt x="7610" y="2057"/>
                </a:cubicBezTo>
                <a:close/>
                <a:moveTo>
                  <a:pt x="7610" y="1"/>
                </a:moveTo>
                <a:cubicBezTo>
                  <a:pt x="3409" y="1"/>
                  <a:pt x="0" y="3410"/>
                  <a:pt x="0" y="7611"/>
                </a:cubicBezTo>
                <a:cubicBezTo>
                  <a:pt x="0" y="11823"/>
                  <a:pt x="3409" y="15232"/>
                  <a:pt x="7610" y="15232"/>
                </a:cubicBezTo>
                <a:cubicBezTo>
                  <a:pt x="11822" y="15232"/>
                  <a:pt x="15231" y="11823"/>
                  <a:pt x="15231" y="7611"/>
                </a:cubicBezTo>
                <a:cubicBezTo>
                  <a:pt x="15231" y="3410"/>
                  <a:pt x="11822" y="1"/>
                  <a:pt x="7610" y="1"/>
                </a:cubicBezTo>
                <a:close/>
              </a:path>
            </a:pathLst>
          </a:custGeom>
          <a:solidFill>
            <a:schemeClr val="accent4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19"/>
          <p:cNvGrpSpPr/>
          <p:nvPr/>
        </p:nvGrpSpPr>
        <p:grpSpPr>
          <a:xfrm>
            <a:off x="0" y="-5400"/>
            <a:ext cx="9144000" cy="5154300"/>
            <a:chOff x="0" y="-5400"/>
            <a:chExt cx="9144000" cy="5154300"/>
          </a:xfrm>
        </p:grpSpPr>
        <p:cxnSp>
          <p:nvCxnSpPr>
            <p:cNvPr id="553" name="Google Shape;553;p19"/>
            <p:cNvCxnSpPr/>
            <p:nvPr/>
          </p:nvCxnSpPr>
          <p:spPr>
            <a:xfrm rot="10800000">
              <a:off x="79747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19"/>
            <p:cNvCxnSpPr/>
            <p:nvPr/>
          </p:nvCxnSpPr>
          <p:spPr>
            <a:xfrm rot="10800000">
              <a:off x="130074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19"/>
            <p:cNvCxnSpPr/>
            <p:nvPr/>
          </p:nvCxnSpPr>
          <p:spPr>
            <a:xfrm rot="10800000">
              <a:off x="180401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19"/>
            <p:cNvCxnSpPr/>
            <p:nvPr/>
          </p:nvCxnSpPr>
          <p:spPr>
            <a:xfrm rot="10800000">
              <a:off x="230728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19"/>
            <p:cNvCxnSpPr/>
            <p:nvPr/>
          </p:nvCxnSpPr>
          <p:spPr>
            <a:xfrm rot="10800000">
              <a:off x="2810553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19"/>
            <p:cNvCxnSpPr/>
            <p:nvPr/>
          </p:nvCxnSpPr>
          <p:spPr>
            <a:xfrm rot="10800000">
              <a:off x="331382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19"/>
            <p:cNvCxnSpPr/>
            <p:nvPr/>
          </p:nvCxnSpPr>
          <p:spPr>
            <a:xfrm rot="10800000">
              <a:off x="381709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19"/>
            <p:cNvCxnSpPr/>
            <p:nvPr/>
          </p:nvCxnSpPr>
          <p:spPr>
            <a:xfrm rot="10800000">
              <a:off x="432036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19"/>
            <p:cNvCxnSpPr/>
            <p:nvPr/>
          </p:nvCxnSpPr>
          <p:spPr>
            <a:xfrm rot="10800000">
              <a:off x="482363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19"/>
            <p:cNvCxnSpPr/>
            <p:nvPr/>
          </p:nvCxnSpPr>
          <p:spPr>
            <a:xfrm rot="10800000">
              <a:off x="532690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19"/>
            <p:cNvCxnSpPr/>
            <p:nvPr/>
          </p:nvCxnSpPr>
          <p:spPr>
            <a:xfrm rot="10800000">
              <a:off x="583017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19"/>
            <p:cNvCxnSpPr/>
            <p:nvPr/>
          </p:nvCxnSpPr>
          <p:spPr>
            <a:xfrm rot="10800000">
              <a:off x="6333447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19"/>
            <p:cNvCxnSpPr/>
            <p:nvPr/>
          </p:nvCxnSpPr>
          <p:spPr>
            <a:xfrm rot="10800000">
              <a:off x="683671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19"/>
            <p:cNvCxnSpPr/>
            <p:nvPr/>
          </p:nvCxnSpPr>
          <p:spPr>
            <a:xfrm rot="10800000">
              <a:off x="733998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19"/>
            <p:cNvCxnSpPr/>
            <p:nvPr/>
          </p:nvCxnSpPr>
          <p:spPr>
            <a:xfrm rot="10800000">
              <a:off x="784325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19"/>
            <p:cNvCxnSpPr/>
            <p:nvPr/>
          </p:nvCxnSpPr>
          <p:spPr>
            <a:xfrm rot="10800000">
              <a:off x="834652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19"/>
            <p:cNvCxnSpPr/>
            <p:nvPr/>
          </p:nvCxnSpPr>
          <p:spPr>
            <a:xfrm rot="10800000">
              <a:off x="4572050" y="-35286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19"/>
            <p:cNvCxnSpPr/>
            <p:nvPr/>
          </p:nvCxnSpPr>
          <p:spPr>
            <a:xfrm rot="10800000">
              <a:off x="4572050" y="-30741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19"/>
            <p:cNvCxnSpPr/>
            <p:nvPr/>
          </p:nvCxnSpPr>
          <p:spPr>
            <a:xfrm rot="10800000">
              <a:off x="4572050" y="-216512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19"/>
            <p:cNvCxnSpPr/>
            <p:nvPr/>
          </p:nvCxnSpPr>
          <p:spPr>
            <a:xfrm rot="10800000">
              <a:off x="4572050" y="-171060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19"/>
            <p:cNvCxnSpPr/>
            <p:nvPr/>
          </p:nvCxnSpPr>
          <p:spPr>
            <a:xfrm rot="10800000">
              <a:off x="4572050" y="-12560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19"/>
            <p:cNvCxnSpPr/>
            <p:nvPr/>
          </p:nvCxnSpPr>
          <p:spPr>
            <a:xfrm rot="10800000">
              <a:off x="4572050" y="-8015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19"/>
            <p:cNvCxnSpPr/>
            <p:nvPr/>
          </p:nvCxnSpPr>
          <p:spPr>
            <a:xfrm rot="10800000">
              <a:off x="4572050" y="-3470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19"/>
            <p:cNvCxnSpPr/>
            <p:nvPr/>
          </p:nvCxnSpPr>
          <p:spPr>
            <a:xfrm rot="10800000">
              <a:off x="4572050" y="1074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7" name="Google Shape;577;p19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575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8" name="Google Shape;578;p19"/>
            <p:cNvCxnSpPr/>
            <p:nvPr/>
          </p:nvCxnSpPr>
          <p:spPr>
            <a:xfrm rot="10800000">
              <a:off x="4572050" y="-26196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9" name="Google Shape;579;p19"/>
          <p:cNvSpPr/>
          <p:nvPr/>
        </p:nvSpPr>
        <p:spPr>
          <a:xfrm>
            <a:off x="8162339" y="4169675"/>
            <a:ext cx="1691846" cy="1690983"/>
          </a:xfrm>
          <a:custGeom>
            <a:avLst/>
            <a:gdLst/>
            <a:ahLst/>
            <a:cxnLst/>
            <a:rect l="l" t="t" r="r" b="b"/>
            <a:pathLst>
              <a:path w="23524" h="23512" extrusionOk="0">
                <a:moveTo>
                  <a:pt x="11756" y="3178"/>
                </a:moveTo>
                <a:cubicBezTo>
                  <a:pt x="16496" y="3178"/>
                  <a:pt x="20334" y="7016"/>
                  <a:pt x="20334" y="11756"/>
                </a:cubicBezTo>
                <a:cubicBezTo>
                  <a:pt x="20334" y="16496"/>
                  <a:pt x="16496" y="20334"/>
                  <a:pt x="11756" y="20334"/>
                </a:cubicBezTo>
                <a:cubicBezTo>
                  <a:pt x="7016" y="20334"/>
                  <a:pt x="3178" y="16496"/>
                  <a:pt x="3178" y="11756"/>
                </a:cubicBezTo>
                <a:cubicBezTo>
                  <a:pt x="3178" y="7016"/>
                  <a:pt x="7016" y="3178"/>
                  <a:pt x="11756" y="3178"/>
                </a:cubicBezTo>
                <a:close/>
                <a:moveTo>
                  <a:pt x="11756" y="0"/>
                </a:moveTo>
                <a:cubicBezTo>
                  <a:pt x="5268" y="0"/>
                  <a:pt x="0" y="5268"/>
                  <a:pt x="0" y="11756"/>
                </a:cubicBezTo>
                <a:cubicBezTo>
                  <a:pt x="0" y="18255"/>
                  <a:pt x="5268" y="23512"/>
                  <a:pt x="11756" y="23512"/>
                </a:cubicBezTo>
                <a:cubicBezTo>
                  <a:pt x="18255" y="23512"/>
                  <a:pt x="23523" y="18255"/>
                  <a:pt x="23523" y="11756"/>
                </a:cubicBezTo>
                <a:cubicBezTo>
                  <a:pt x="23523" y="5268"/>
                  <a:pt x="18255" y="0"/>
                  <a:pt x="11756" y="0"/>
                </a:cubicBezTo>
                <a:close/>
              </a:path>
            </a:pathLst>
          </a:custGeom>
          <a:solidFill>
            <a:schemeClr val="accent4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9"/>
          <p:cNvSpPr/>
          <p:nvPr/>
        </p:nvSpPr>
        <p:spPr>
          <a:xfrm rot="648464">
            <a:off x="-529326" y="444907"/>
            <a:ext cx="1355241" cy="1178283"/>
          </a:xfrm>
          <a:custGeom>
            <a:avLst/>
            <a:gdLst/>
            <a:ahLst/>
            <a:cxnLst/>
            <a:rect l="l" t="t" r="r" b="b"/>
            <a:pathLst>
              <a:path w="14319" h="12449" extrusionOk="0">
                <a:moveTo>
                  <a:pt x="10635" y="1"/>
                </a:moveTo>
                <a:cubicBezTo>
                  <a:pt x="9856" y="1"/>
                  <a:pt x="9115" y="336"/>
                  <a:pt x="8589" y="992"/>
                </a:cubicBezTo>
                <a:cubicBezTo>
                  <a:pt x="8501" y="1091"/>
                  <a:pt x="8435" y="1190"/>
                  <a:pt x="8369" y="1289"/>
                </a:cubicBezTo>
                <a:cubicBezTo>
                  <a:pt x="7489" y="2707"/>
                  <a:pt x="8457" y="4104"/>
                  <a:pt x="8985" y="4885"/>
                </a:cubicBezTo>
                <a:cubicBezTo>
                  <a:pt x="9073" y="5006"/>
                  <a:pt x="9150" y="5116"/>
                  <a:pt x="9227" y="5237"/>
                </a:cubicBezTo>
                <a:cubicBezTo>
                  <a:pt x="9392" y="5490"/>
                  <a:pt x="9480" y="5776"/>
                  <a:pt x="9502" y="5974"/>
                </a:cubicBezTo>
                <a:lnTo>
                  <a:pt x="9480" y="5974"/>
                </a:lnTo>
                <a:cubicBezTo>
                  <a:pt x="9161" y="5886"/>
                  <a:pt x="8842" y="5666"/>
                  <a:pt x="8468" y="5402"/>
                </a:cubicBezTo>
                <a:cubicBezTo>
                  <a:pt x="8149" y="5182"/>
                  <a:pt x="7786" y="4929"/>
                  <a:pt x="7357" y="4731"/>
                </a:cubicBezTo>
                <a:cubicBezTo>
                  <a:pt x="6966" y="4549"/>
                  <a:pt x="6565" y="4458"/>
                  <a:pt x="6177" y="4458"/>
                </a:cubicBezTo>
                <a:cubicBezTo>
                  <a:pt x="5813" y="4458"/>
                  <a:pt x="5461" y="4538"/>
                  <a:pt x="5136" y="4698"/>
                </a:cubicBezTo>
                <a:cubicBezTo>
                  <a:pt x="4410" y="5061"/>
                  <a:pt x="3904" y="5776"/>
                  <a:pt x="3706" y="6710"/>
                </a:cubicBezTo>
                <a:cubicBezTo>
                  <a:pt x="3508" y="7590"/>
                  <a:pt x="3816" y="8371"/>
                  <a:pt x="4058" y="8998"/>
                </a:cubicBezTo>
                <a:cubicBezTo>
                  <a:pt x="4311" y="9636"/>
                  <a:pt x="4366" y="9878"/>
                  <a:pt x="4256" y="10076"/>
                </a:cubicBezTo>
                <a:cubicBezTo>
                  <a:pt x="4217" y="10140"/>
                  <a:pt x="4151" y="10255"/>
                  <a:pt x="3896" y="10255"/>
                </a:cubicBezTo>
                <a:cubicBezTo>
                  <a:pt x="3583" y="10255"/>
                  <a:pt x="2986" y="10081"/>
                  <a:pt x="1804" y="9427"/>
                </a:cubicBezTo>
                <a:lnTo>
                  <a:pt x="1782" y="9416"/>
                </a:lnTo>
                <a:cubicBezTo>
                  <a:pt x="1614" y="9321"/>
                  <a:pt x="1430" y="9276"/>
                  <a:pt x="1249" y="9276"/>
                </a:cubicBezTo>
                <a:cubicBezTo>
                  <a:pt x="883" y="9276"/>
                  <a:pt x="525" y="9459"/>
                  <a:pt x="319" y="9790"/>
                </a:cubicBezTo>
                <a:cubicBezTo>
                  <a:pt x="308" y="9812"/>
                  <a:pt x="297" y="9823"/>
                  <a:pt x="286" y="9834"/>
                </a:cubicBezTo>
                <a:cubicBezTo>
                  <a:pt x="0" y="10372"/>
                  <a:pt x="187" y="11043"/>
                  <a:pt x="715" y="11329"/>
                </a:cubicBezTo>
                <a:lnTo>
                  <a:pt x="737" y="11340"/>
                </a:lnTo>
                <a:cubicBezTo>
                  <a:pt x="1320" y="11659"/>
                  <a:pt x="2178" y="12143"/>
                  <a:pt x="3079" y="12352"/>
                </a:cubicBezTo>
                <a:cubicBezTo>
                  <a:pt x="3365" y="12416"/>
                  <a:pt x="3640" y="12448"/>
                  <a:pt x="3902" y="12448"/>
                </a:cubicBezTo>
                <a:cubicBezTo>
                  <a:pt x="4890" y="12448"/>
                  <a:pt x="5692" y="11997"/>
                  <a:pt x="6170" y="11153"/>
                </a:cubicBezTo>
                <a:cubicBezTo>
                  <a:pt x="6808" y="10021"/>
                  <a:pt x="6401" y="8965"/>
                  <a:pt x="6104" y="8195"/>
                </a:cubicBezTo>
                <a:cubicBezTo>
                  <a:pt x="5950" y="7788"/>
                  <a:pt x="5796" y="7414"/>
                  <a:pt x="5851" y="7172"/>
                </a:cubicBezTo>
                <a:cubicBezTo>
                  <a:pt x="5917" y="6886"/>
                  <a:pt x="6038" y="6710"/>
                  <a:pt x="6115" y="6666"/>
                </a:cubicBezTo>
                <a:cubicBezTo>
                  <a:pt x="6128" y="6661"/>
                  <a:pt x="6147" y="6658"/>
                  <a:pt x="6169" y="6658"/>
                </a:cubicBezTo>
                <a:cubicBezTo>
                  <a:pt x="6236" y="6658"/>
                  <a:pt x="6337" y="6683"/>
                  <a:pt x="6445" y="6732"/>
                </a:cubicBezTo>
                <a:cubicBezTo>
                  <a:pt x="6687" y="6842"/>
                  <a:pt x="6939" y="7018"/>
                  <a:pt x="7203" y="7205"/>
                </a:cubicBezTo>
                <a:cubicBezTo>
                  <a:pt x="7676" y="7535"/>
                  <a:pt x="8215" y="7920"/>
                  <a:pt x="8930" y="8096"/>
                </a:cubicBezTo>
                <a:cubicBezTo>
                  <a:pt x="9224" y="8174"/>
                  <a:pt x="9488" y="8207"/>
                  <a:pt x="9723" y="8207"/>
                </a:cubicBezTo>
                <a:cubicBezTo>
                  <a:pt x="10648" y="8207"/>
                  <a:pt x="11132" y="7699"/>
                  <a:pt x="11316" y="7436"/>
                </a:cubicBezTo>
                <a:cubicBezTo>
                  <a:pt x="12020" y="6468"/>
                  <a:pt x="11690" y="4995"/>
                  <a:pt x="11074" y="4049"/>
                </a:cubicBezTo>
                <a:cubicBezTo>
                  <a:pt x="10997" y="3906"/>
                  <a:pt x="10898" y="3774"/>
                  <a:pt x="10799" y="3631"/>
                </a:cubicBezTo>
                <a:cubicBezTo>
                  <a:pt x="10206" y="2762"/>
                  <a:pt x="10151" y="2553"/>
                  <a:pt x="10294" y="2378"/>
                </a:cubicBezTo>
                <a:cubicBezTo>
                  <a:pt x="10392" y="2254"/>
                  <a:pt x="10516" y="2212"/>
                  <a:pt x="10638" y="2212"/>
                </a:cubicBezTo>
                <a:cubicBezTo>
                  <a:pt x="10885" y="2212"/>
                  <a:pt x="11126" y="2381"/>
                  <a:pt x="11140" y="2389"/>
                </a:cubicBezTo>
                <a:cubicBezTo>
                  <a:pt x="11613" y="2729"/>
                  <a:pt x="12009" y="3070"/>
                  <a:pt x="12339" y="3389"/>
                </a:cubicBezTo>
                <a:cubicBezTo>
                  <a:pt x="12555" y="3594"/>
                  <a:pt x="12831" y="3696"/>
                  <a:pt x="13106" y="3696"/>
                </a:cubicBezTo>
                <a:cubicBezTo>
                  <a:pt x="13392" y="3696"/>
                  <a:pt x="13677" y="3586"/>
                  <a:pt x="13890" y="3367"/>
                </a:cubicBezTo>
                <a:cubicBezTo>
                  <a:pt x="14319" y="2927"/>
                  <a:pt x="14308" y="2235"/>
                  <a:pt x="13879" y="1806"/>
                </a:cubicBezTo>
                <a:cubicBezTo>
                  <a:pt x="13472" y="1421"/>
                  <a:pt x="12988" y="1014"/>
                  <a:pt x="12438" y="618"/>
                </a:cubicBezTo>
                <a:cubicBezTo>
                  <a:pt x="11870" y="204"/>
                  <a:pt x="11241" y="1"/>
                  <a:pt x="10635" y="1"/>
                </a:cubicBezTo>
                <a:close/>
              </a:path>
            </a:pathLst>
          </a:custGeom>
          <a:solidFill>
            <a:schemeClr val="accent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9"/>
          <p:cNvSpPr/>
          <p:nvPr/>
        </p:nvSpPr>
        <p:spPr>
          <a:xfrm rot="-1244783">
            <a:off x="8216856" y="407220"/>
            <a:ext cx="1067455" cy="875828"/>
          </a:xfrm>
          <a:custGeom>
            <a:avLst/>
            <a:gdLst/>
            <a:ahLst/>
            <a:cxnLst/>
            <a:rect l="l" t="t" r="r" b="b"/>
            <a:pathLst>
              <a:path w="11284" h="9258" extrusionOk="0">
                <a:moveTo>
                  <a:pt x="1541" y="0"/>
                </a:moveTo>
                <a:cubicBezTo>
                  <a:pt x="955" y="0"/>
                  <a:pt x="438" y="423"/>
                  <a:pt x="330" y="1021"/>
                </a:cubicBezTo>
                <a:cubicBezTo>
                  <a:pt x="0" y="2912"/>
                  <a:pt x="462" y="4892"/>
                  <a:pt x="1617" y="6431"/>
                </a:cubicBezTo>
                <a:cubicBezTo>
                  <a:pt x="2826" y="8070"/>
                  <a:pt x="4993" y="9202"/>
                  <a:pt x="6994" y="9257"/>
                </a:cubicBezTo>
                <a:lnTo>
                  <a:pt x="7137" y="9257"/>
                </a:lnTo>
                <a:cubicBezTo>
                  <a:pt x="8622" y="9257"/>
                  <a:pt x="9942" y="8653"/>
                  <a:pt x="10843" y="7553"/>
                </a:cubicBezTo>
                <a:cubicBezTo>
                  <a:pt x="11283" y="7025"/>
                  <a:pt x="11206" y="6244"/>
                  <a:pt x="10678" y="5804"/>
                </a:cubicBezTo>
                <a:cubicBezTo>
                  <a:pt x="10449" y="5618"/>
                  <a:pt x="10172" y="5527"/>
                  <a:pt x="9896" y="5527"/>
                </a:cubicBezTo>
                <a:cubicBezTo>
                  <a:pt x="9537" y="5527"/>
                  <a:pt x="9179" y="5682"/>
                  <a:pt x="8930" y="5980"/>
                </a:cubicBezTo>
                <a:cubicBezTo>
                  <a:pt x="8496" y="6510"/>
                  <a:pt x="7898" y="6784"/>
                  <a:pt x="7148" y="6784"/>
                </a:cubicBezTo>
                <a:cubicBezTo>
                  <a:pt x="7119" y="6784"/>
                  <a:pt x="7090" y="6784"/>
                  <a:pt x="7060" y="6783"/>
                </a:cubicBezTo>
                <a:cubicBezTo>
                  <a:pt x="5818" y="6750"/>
                  <a:pt x="4355" y="5980"/>
                  <a:pt x="3596" y="4958"/>
                </a:cubicBezTo>
                <a:cubicBezTo>
                  <a:pt x="2859" y="3968"/>
                  <a:pt x="2551" y="2659"/>
                  <a:pt x="2760" y="1449"/>
                </a:cubicBezTo>
                <a:cubicBezTo>
                  <a:pt x="2881" y="779"/>
                  <a:pt x="2430" y="130"/>
                  <a:pt x="1760" y="20"/>
                </a:cubicBezTo>
                <a:cubicBezTo>
                  <a:pt x="1686" y="7"/>
                  <a:pt x="1613" y="0"/>
                  <a:pt x="1541" y="0"/>
                </a:cubicBezTo>
                <a:close/>
              </a:path>
            </a:pathLst>
          </a:custGeom>
          <a:solidFill>
            <a:schemeClr val="accent3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9"/>
          <p:cNvSpPr/>
          <p:nvPr/>
        </p:nvSpPr>
        <p:spPr>
          <a:xfrm>
            <a:off x="1194375" y="782212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9"/>
          <p:cNvSpPr/>
          <p:nvPr/>
        </p:nvSpPr>
        <p:spPr>
          <a:xfrm>
            <a:off x="8311800" y="2452762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9"/>
          <p:cNvSpPr/>
          <p:nvPr/>
        </p:nvSpPr>
        <p:spPr>
          <a:xfrm>
            <a:off x="-710186" y="4169675"/>
            <a:ext cx="1691846" cy="1690983"/>
          </a:xfrm>
          <a:custGeom>
            <a:avLst/>
            <a:gdLst/>
            <a:ahLst/>
            <a:cxnLst/>
            <a:rect l="l" t="t" r="r" b="b"/>
            <a:pathLst>
              <a:path w="23524" h="23512" extrusionOk="0">
                <a:moveTo>
                  <a:pt x="11756" y="3178"/>
                </a:moveTo>
                <a:cubicBezTo>
                  <a:pt x="16496" y="3178"/>
                  <a:pt x="20334" y="7016"/>
                  <a:pt x="20334" y="11756"/>
                </a:cubicBezTo>
                <a:cubicBezTo>
                  <a:pt x="20334" y="16496"/>
                  <a:pt x="16496" y="20334"/>
                  <a:pt x="11756" y="20334"/>
                </a:cubicBezTo>
                <a:cubicBezTo>
                  <a:pt x="7016" y="20334"/>
                  <a:pt x="3178" y="16496"/>
                  <a:pt x="3178" y="11756"/>
                </a:cubicBezTo>
                <a:cubicBezTo>
                  <a:pt x="3178" y="7016"/>
                  <a:pt x="7016" y="3178"/>
                  <a:pt x="11756" y="3178"/>
                </a:cubicBezTo>
                <a:close/>
                <a:moveTo>
                  <a:pt x="11756" y="0"/>
                </a:moveTo>
                <a:cubicBezTo>
                  <a:pt x="5268" y="0"/>
                  <a:pt x="0" y="5268"/>
                  <a:pt x="0" y="11756"/>
                </a:cubicBezTo>
                <a:cubicBezTo>
                  <a:pt x="0" y="18255"/>
                  <a:pt x="5268" y="23512"/>
                  <a:pt x="11756" y="23512"/>
                </a:cubicBezTo>
                <a:cubicBezTo>
                  <a:pt x="18255" y="23512"/>
                  <a:pt x="23523" y="18255"/>
                  <a:pt x="23523" y="11756"/>
                </a:cubicBezTo>
                <a:cubicBezTo>
                  <a:pt x="23523" y="5268"/>
                  <a:pt x="18255" y="0"/>
                  <a:pt x="11756" y="0"/>
                </a:cubicBezTo>
                <a:close/>
              </a:path>
            </a:pathLst>
          </a:custGeom>
          <a:solidFill>
            <a:schemeClr val="lt2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20"/>
          <p:cNvGrpSpPr/>
          <p:nvPr/>
        </p:nvGrpSpPr>
        <p:grpSpPr>
          <a:xfrm>
            <a:off x="0" y="-5400"/>
            <a:ext cx="9144000" cy="5154300"/>
            <a:chOff x="0" y="-5400"/>
            <a:chExt cx="9144000" cy="5154300"/>
          </a:xfrm>
        </p:grpSpPr>
        <p:cxnSp>
          <p:nvCxnSpPr>
            <p:cNvPr id="587" name="Google Shape;587;p20"/>
            <p:cNvCxnSpPr/>
            <p:nvPr/>
          </p:nvCxnSpPr>
          <p:spPr>
            <a:xfrm rot="10800000">
              <a:off x="79747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20"/>
            <p:cNvCxnSpPr/>
            <p:nvPr/>
          </p:nvCxnSpPr>
          <p:spPr>
            <a:xfrm rot="10800000">
              <a:off x="130074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20"/>
            <p:cNvCxnSpPr/>
            <p:nvPr/>
          </p:nvCxnSpPr>
          <p:spPr>
            <a:xfrm rot="10800000">
              <a:off x="180401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20"/>
            <p:cNvCxnSpPr/>
            <p:nvPr/>
          </p:nvCxnSpPr>
          <p:spPr>
            <a:xfrm rot="10800000">
              <a:off x="230728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20"/>
            <p:cNvCxnSpPr/>
            <p:nvPr/>
          </p:nvCxnSpPr>
          <p:spPr>
            <a:xfrm rot="10800000">
              <a:off x="2810553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20"/>
            <p:cNvCxnSpPr/>
            <p:nvPr/>
          </p:nvCxnSpPr>
          <p:spPr>
            <a:xfrm rot="10800000">
              <a:off x="331382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20"/>
            <p:cNvCxnSpPr/>
            <p:nvPr/>
          </p:nvCxnSpPr>
          <p:spPr>
            <a:xfrm rot="10800000">
              <a:off x="381709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20"/>
            <p:cNvCxnSpPr/>
            <p:nvPr/>
          </p:nvCxnSpPr>
          <p:spPr>
            <a:xfrm rot="10800000">
              <a:off x="432036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20"/>
            <p:cNvCxnSpPr/>
            <p:nvPr/>
          </p:nvCxnSpPr>
          <p:spPr>
            <a:xfrm rot="10800000">
              <a:off x="482363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20"/>
            <p:cNvCxnSpPr/>
            <p:nvPr/>
          </p:nvCxnSpPr>
          <p:spPr>
            <a:xfrm rot="10800000">
              <a:off x="532690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20"/>
            <p:cNvCxnSpPr/>
            <p:nvPr/>
          </p:nvCxnSpPr>
          <p:spPr>
            <a:xfrm rot="10800000">
              <a:off x="583017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20"/>
            <p:cNvCxnSpPr/>
            <p:nvPr/>
          </p:nvCxnSpPr>
          <p:spPr>
            <a:xfrm rot="10800000">
              <a:off x="6333447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20"/>
            <p:cNvCxnSpPr/>
            <p:nvPr/>
          </p:nvCxnSpPr>
          <p:spPr>
            <a:xfrm rot="10800000">
              <a:off x="683671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20"/>
            <p:cNvCxnSpPr/>
            <p:nvPr/>
          </p:nvCxnSpPr>
          <p:spPr>
            <a:xfrm rot="10800000">
              <a:off x="733998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0"/>
            <p:cNvCxnSpPr/>
            <p:nvPr/>
          </p:nvCxnSpPr>
          <p:spPr>
            <a:xfrm rot="10800000">
              <a:off x="784325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20"/>
            <p:cNvCxnSpPr/>
            <p:nvPr/>
          </p:nvCxnSpPr>
          <p:spPr>
            <a:xfrm rot="10800000">
              <a:off x="834652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20"/>
            <p:cNvCxnSpPr/>
            <p:nvPr/>
          </p:nvCxnSpPr>
          <p:spPr>
            <a:xfrm rot="10800000">
              <a:off x="4572050" y="-35286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20"/>
            <p:cNvCxnSpPr/>
            <p:nvPr/>
          </p:nvCxnSpPr>
          <p:spPr>
            <a:xfrm rot="10800000">
              <a:off x="4572050" y="-30741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20"/>
            <p:cNvCxnSpPr/>
            <p:nvPr/>
          </p:nvCxnSpPr>
          <p:spPr>
            <a:xfrm rot="10800000">
              <a:off x="4572050" y="-216512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20"/>
            <p:cNvCxnSpPr/>
            <p:nvPr/>
          </p:nvCxnSpPr>
          <p:spPr>
            <a:xfrm rot="10800000">
              <a:off x="4572050" y="-171060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20"/>
            <p:cNvCxnSpPr/>
            <p:nvPr/>
          </p:nvCxnSpPr>
          <p:spPr>
            <a:xfrm rot="10800000">
              <a:off x="4572050" y="-12560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20"/>
            <p:cNvCxnSpPr/>
            <p:nvPr/>
          </p:nvCxnSpPr>
          <p:spPr>
            <a:xfrm rot="10800000">
              <a:off x="4572050" y="-8015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20"/>
            <p:cNvCxnSpPr/>
            <p:nvPr/>
          </p:nvCxnSpPr>
          <p:spPr>
            <a:xfrm rot="10800000">
              <a:off x="4572050" y="-3470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20"/>
            <p:cNvCxnSpPr/>
            <p:nvPr/>
          </p:nvCxnSpPr>
          <p:spPr>
            <a:xfrm rot="10800000">
              <a:off x="4572050" y="1074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11" name="Google Shape;611;p20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575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2" name="Google Shape;612;p20"/>
            <p:cNvCxnSpPr/>
            <p:nvPr/>
          </p:nvCxnSpPr>
          <p:spPr>
            <a:xfrm rot="10800000">
              <a:off x="4572050" y="-26196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3" name="Google Shape;613;p20"/>
          <p:cNvSpPr/>
          <p:nvPr/>
        </p:nvSpPr>
        <p:spPr>
          <a:xfrm rot="-785457">
            <a:off x="1769520" y="-218168"/>
            <a:ext cx="1391455" cy="1209767"/>
          </a:xfrm>
          <a:custGeom>
            <a:avLst/>
            <a:gdLst/>
            <a:ahLst/>
            <a:cxnLst/>
            <a:rect l="l" t="t" r="r" b="b"/>
            <a:pathLst>
              <a:path w="14319" h="12449" extrusionOk="0">
                <a:moveTo>
                  <a:pt x="10635" y="1"/>
                </a:moveTo>
                <a:cubicBezTo>
                  <a:pt x="9856" y="1"/>
                  <a:pt x="9115" y="336"/>
                  <a:pt x="8589" y="992"/>
                </a:cubicBezTo>
                <a:cubicBezTo>
                  <a:pt x="8501" y="1091"/>
                  <a:pt x="8435" y="1190"/>
                  <a:pt x="8369" y="1289"/>
                </a:cubicBezTo>
                <a:cubicBezTo>
                  <a:pt x="7489" y="2707"/>
                  <a:pt x="8457" y="4104"/>
                  <a:pt x="8985" y="4885"/>
                </a:cubicBezTo>
                <a:cubicBezTo>
                  <a:pt x="9073" y="5006"/>
                  <a:pt x="9150" y="5116"/>
                  <a:pt x="9227" y="5237"/>
                </a:cubicBezTo>
                <a:cubicBezTo>
                  <a:pt x="9392" y="5490"/>
                  <a:pt x="9480" y="5776"/>
                  <a:pt x="9502" y="5974"/>
                </a:cubicBezTo>
                <a:lnTo>
                  <a:pt x="9480" y="5974"/>
                </a:lnTo>
                <a:cubicBezTo>
                  <a:pt x="9161" y="5886"/>
                  <a:pt x="8842" y="5666"/>
                  <a:pt x="8468" y="5402"/>
                </a:cubicBezTo>
                <a:cubicBezTo>
                  <a:pt x="8149" y="5182"/>
                  <a:pt x="7786" y="4929"/>
                  <a:pt x="7357" y="4731"/>
                </a:cubicBezTo>
                <a:cubicBezTo>
                  <a:pt x="6966" y="4549"/>
                  <a:pt x="6565" y="4458"/>
                  <a:pt x="6177" y="4458"/>
                </a:cubicBezTo>
                <a:cubicBezTo>
                  <a:pt x="5813" y="4458"/>
                  <a:pt x="5461" y="4538"/>
                  <a:pt x="5136" y="4698"/>
                </a:cubicBezTo>
                <a:cubicBezTo>
                  <a:pt x="4410" y="5061"/>
                  <a:pt x="3904" y="5776"/>
                  <a:pt x="3706" y="6710"/>
                </a:cubicBezTo>
                <a:cubicBezTo>
                  <a:pt x="3508" y="7590"/>
                  <a:pt x="3816" y="8371"/>
                  <a:pt x="4058" y="8998"/>
                </a:cubicBezTo>
                <a:cubicBezTo>
                  <a:pt x="4311" y="9636"/>
                  <a:pt x="4366" y="9878"/>
                  <a:pt x="4256" y="10076"/>
                </a:cubicBezTo>
                <a:cubicBezTo>
                  <a:pt x="4217" y="10140"/>
                  <a:pt x="4151" y="10255"/>
                  <a:pt x="3896" y="10255"/>
                </a:cubicBezTo>
                <a:cubicBezTo>
                  <a:pt x="3583" y="10255"/>
                  <a:pt x="2986" y="10081"/>
                  <a:pt x="1804" y="9427"/>
                </a:cubicBezTo>
                <a:lnTo>
                  <a:pt x="1782" y="9416"/>
                </a:lnTo>
                <a:cubicBezTo>
                  <a:pt x="1614" y="9321"/>
                  <a:pt x="1430" y="9276"/>
                  <a:pt x="1249" y="9276"/>
                </a:cubicBezTo>
                <a:cubicBezTo>
                  <a:pt x="883" y="9276"/>
                  <a:pt x="525" y="9459"/>
                  <a:pt x="319" y="9790"/>
                </a:cubicBezTo>
                <a:cubicBezTo>
                  <a:pt x="308" y="9812"/>
                  <a:pt x="297" y="9823"/>
                  <a:pt x="286" y="9834"/>
                </a:cubicBezTo>
                <a:cubicBezTo>
                  <a:pt x="0" y="10372"/>
                  <a:pt x="187" y="11043"/>
                  <a:pt x="715" y="11329"/>
                </a:cubicBezTo>
                <a:lnTo>
                  <a:pt x="737" y="11340"/>
                </a:lnTo>
                <a:cubicBezTo>
                  <a:pt x="1320" y="11659"/>
                  <a:pt x="2178" y="12143"/>
                  <a:pt x="3079" y="12352"/>
                </a:cubicBezTo>
                <a:cubicBezTo>
                  <a:pt x="3365" y="12416"/>
                  <a:pt x="3640" y="12448"/>
                  <a:pt x="3902" y="12448"/>
                </a:cubicBezTo>
                <a:cubicBezTo>
                  <a:pt x="4890" y="12448"/>
                  <a:pt x="5692" y="11997"/>
                  <a:pt x="6170" y="11153"/>
                </a:cubicBezTo>
                <a:cubicBezTo>
                  <a:pt x="6808" y="10021"/>
                  <a:pt x="6401" y="8965"/>
                  <a:pt x="6104" y="8195"/>
                </a:cubicBezTo>
                <a:cubicBezTo>
                  <a:pt x="5950" y="7788"/>
                  <a:pt x="5796" y="7414"/>
                  <a:pt x="5851" y="7172"/>
                </a:cubicBezTo>
                <a:cubicBezTo>
                  <a:pt x="5917" y="6886"/>
                  <a:pt x="6038" y="6710"/>
                  <a:pt x="6115" y="6666"/>
                </a:cubicBezTo>
                <a:cubicBezTo>
                  <a:pt x="6128" y="6661"/>
                  <a:pt x="6147" y="6658"/>
                  <a:pt x="6169" y="6658"/>
                </a:cubicBezTo>
                <a:cubicBezTo>
                  <a:pt x="6236" y="6658"/>
                  <a:pt x="6337" y="6683"/>
                  <a:pt x="6445" y="6732"/>
                </a:cubicBezTo>
                <a:cubicBezTo>
                  <a:pt x="6687" y="6842"/>
                  <a:pt x="6939" y="7018"/>
                  <a:pt x="7203" y="7205"/>
                </a:cubicBezTo>
                <a:cubicBezTo>
                  <a:pt x="7676" y="7535"/>
                  <a:pt x="8215" y="7920"/>
                  <a:pt x="8930" y="8096"/>
                </a:cubicBezTo>
                <a:cubicBezTo>
                  <a:pt x="9224" y="8174"/>
                  <a:pt x="9488" y="8207"/>
                  <a:pt x="9723" y="8207"/>
                </a:cubicBezTo>
                <a:cubicBezTo>
                  <a:pt x="10648" y="8207"/>
                  <a:pt x="11132" y="7699"/>
                  <a:pt x="11316" y="7436"/>
                </a:cubicBezTo>
                <a:cubicBezTo>
                  <a:pt x="12020" y="6468"/>
                  <a:pt x="11690" y="4995"/>
                  <a:pt x="11074" y="4049"/>
                </a:cubicBezTo>
                <a:cubicBezTo>
                  <a:pt x="10997" y="3906"/>
                  <a:pt x="10898" y="3774"/>
                  <a:pt x="10799" y="3631"/>
                </a:cubicBezTo>
                <a:cubicBezTo>
                  <a:pt x="10206" y="2762"/>
                  <a:pt x="10151" y="2553"/>
                  <a:pt x="10294" y="2378"/>
                </a:cubicBezTo>
                <a:cubicBezTo>
                  <a:pt x="10392" y="2254"/>
                  <a:pt x="10516" y="2212"/>
                  <a:pt x="10638" y="2212"/>
                </a:cubicBezTo>
                <a:cubicBezTo>
                  <a:pt x="10885" y="2212"/>
                  <a:pt x="11126" y="2381"/>
                  <a:pt x="11140" y="2389"/>
                </a:cubicBezTo>
                <a:cubicBezTo>
                  <a:pt x="11613" y="2729"/>
                  <a:pt x="12009" y="3070"/>
                  <a:pt x="12339" y="3389"/>
                </a:cubicBezTo>
                <a:cubicBezTo>
                  <a:pt x="12555" y="3594"/>
                  <a:pt x="12831" y="3696"/>
                  <a:pt x="13106" y="3696"/>
                </a:cubicBezTo>
                <a:cubicBezTo>
                  <a:pt x="13392" y="3696"/>
                  <a:pt x="13677" y="3586"/>
                  <a:pt x="13890" y="3367"/>
                </a:cubicBezTo>
                <a:cubicBezTo>
                  <a:pt x="14319" y="2927"/>
                  <a:pt x="14308" y="2235"/>
                  <a:pt x="13879" y="1806"/>
                </a:cubicBezTo>
                <a:cubicBezTo>
                  <a:pt x="13472" y="1421"/>
                  <a:pt x="12988" y="1014"/>
                  <a:pt x="12438" y="618"/>
                </a:cubicBezTo>
                <a:cubicBezTo>
                  <a:pt x="11870" y="204"/>
                  <a:pt x="11241" y="1"/>
                  <a:pt x="10635" y="1"/>
                </a:cubicBezTo>
                <a:close/>
              </a:path>
            </a:pathLst>
          </a:custGeom>
          <a:solidFill>
            <a:schemeClr val="lt2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0"/>
          <p:cNvSpPr/>
          <p:nvPr/>
        </p:nvSpPr>
        <p:spPr>
          <a:xfrm>
            <a:off x="7679650" y="-685200"/>
            <a:ext cx="2225429" cy="2225429"/>
          </a:xfrm>
          <a:custGeom>
            <a:avLst/>
            <a:gdLst/>
            <a:ahLst/>
            <a:cxnLst/>
            <a:rect l="l" t="t" r="r" b="b"/>
            <a:pathLst>
              <a:path w="23524" h="23524" extrusionOk="0">
                <a:moveTo>
                  <a:pt x="11757" y="3179"/>
                </a:moveTo>
                <a:cubicBezTo>
                  <a:pt x="16496" y="3179"/>
                  <a:pt x="20334" y="7017"/>
                  <a:pt x="20334" y="11757"/>
                </a:cubicBezTo>
                <a:cubicBezTo>
                  <a:pt x="20345" y="16496"/>
                  <a:pt x="16496" y="20334"/>
                  <a:pt x="11757" y="20334"/>
                </a:cubicBezTo>
                <a:cubicBezTo>
                  <a:pt x="7028" y="20334"/>
                  <a:pt x="3179" y="16496"/>
                  <a:pt x="3179" y="11757"/>
                </a:cubicBezTo>
                <a:cubicBezTo>
                  <a:pt x="3179" y="7017"/>
                  <a:pt x="7028" y="3179"/>
                  <a:pt x="11757" y="3179"/>
                </a:cubicBezTo>
                <a:close/>
                <a:moveTo>
                  <a:pt x="11757" y="1"/>
                </a:moveTo>
                <a:cubicBezTo>
                  <a:pt x="5268" y="1"/>
                  <a:pt x="1" y="5268"/>
                  <a:pt x="1" y="11757"/>
                </a:cubicBezTo>
                <a:cubicBezTo>
                  <a:pt x="1" y="18256"/>
                  <a:pt x="5268" y="23523"/>
                  <a:pt x="11757" y="23523"/>
                </a:cubicBezTo>
                <a:cubicBezTo>
                  <a:pt x="18256" y="23523"/>
                  <a:pt x="23524" y="18256"/>
                  <a:pt x="23524" y="11757"/>
                </a:cubicBezTo>
                <a:cubicBezTo>
                  <a:pt x="23524" y="5268"/>
                  <a:pt x="18256" y="1"/>
                  <a:pt x="11757" y="1"/>
                </a:cubicBezTo>
                <a:close/>
              </a:path>
            </a:pathLst>
          </a:custGeom>
          <a:solidFill>
            <a:schemeClr val="accent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0"/>
          <p:cNvSpPr/>
          <p:nvPr/>
        </p:nvSpPr>
        <p:spPr>
          <a:xfrm>
            <a:off x="1356475" y="3869300"/>
            <a:ext cx="1812836" cy="1812836"/>
          </a:xfrm>
          <a:custGeom>
            <a:avLst/>
            <a:gdLst/>
            <a:ahLst/>
            <a:cxnLst/>
            <a:rect l="l" t="t" r="r" b="b"/>
            <a:pathLst>
              <a:path w="15232" h="15232" extrusionOk="0">
                <a:moveTo>
                  <a:pt x="7610" y="2057"/>
                </a:moveTo>
                <a:cubicBezTo>
                  <a:pt x="10678" y="2057"/>
                  <a:pt x="13164" y="4542"/>
                  <a:pt x="13164" y="7611"/>
                </a:cubicBezTo>
                <a:cubicBezTo>
                  <a:pt x="13164" y="10679"/>
                  <a:pt x="10678" y="13175"/>
                  <a:pt x="7610" y="13175"/>
                </a:cubicBezTo>
                <a:cubicBezTo>
                  <a:pt x="4542" y="13175"/>
                  <a:pt x="2057" y="10679"/>
                  <a:pt x="2057" y="7611"/>
                </a:cubicBezTo>
                <a:cubicBezTo>
                  <a:pt x="2057" y="4542"/>
                  <a:pt x="4542" y="2057"/>
                  <a:pt x="7610" y="2057"/>
                </a:cubicBezTo>
                <a:close/>
                <a:moveTo>
                  <a:pt x="7610" y="1"/>
                </a:moveTo>
                <a:cubicBezTo>
                  <a:pt x="3409" y="1"/>
                  <a:pt x="0" y="3410"/>
                  <a:pt x="0" y="7611"/>
                </a:cubicBezTo>
                <a:cubicBezTo>
                  <a:pt x="0" y="11823"/>
                  <a:pt x="3409" y="15232"/>
                  <a:pt x="7610" y="15232"/>
                </a:cubicBezTo>
                <a:cubicBezTo>
                  <a:pt x="11822" y="15232"/>
                  <a:pt x="15231" y="11823"/>
                  <a:pt x="15231" y="7611"/>
                </a:cubicBezTo>
                <a:cubicBezTo>
                  <a:pt x="15231" y="3410"/>
                  <a:pt x="11822" y="1"/>
                  <a:pt x="7610" y="1"/>
                </a:cubicBezTo>
                <a:close/>
              </a:path>
            </a:pathLst>
          </a:custGeom>
          <a:solidFill>
            <a:schemeClr val="accent4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0"/>
          <p:cNvSpPr/>
          <p:nvPr/>
        </p:nvSpPr>
        <p:spPr>
          <a:xfrm rot="-1298570">
            <a:off x="6393321" y="959260"/>
            <a:ext cx="1067457" cy="875829"/>
          </a:xfrm>
          <a:custGeom>
            <a:avLst/>
            <a:gdLst/>
            <a:ahLst/>
            <a:cxnLst/>
            <a:rect l="l" t="t" r="r" b="b"/>
            <a:pathLst>
              <a:path w="11284" h="9258" extrusionOk="0">
                <a:moveTo>
                  <a:pt x="1541" y="0"/>
                </a:moveTo>
                <a:cubicBezTo>
                  <a:pt x="955" y="0"/>
                  <a:pt x="438" y="423"/>
                  <a:pt x="330" y="1021"/>
                </a:cubicBezTo>
                <a:cubicBezTo>
                  <a:pt x="0" y="2912"/>
                  <a:pt x="462" y="4892"/>
                  <a:pt x="1617" y="6431"/>
                </a:cubicBezTo>
                <a:cubicBezTo>
                  <a:pt x="2826" y="8070"/>
                  <a:pt x="4993" y="9202"/>
                  <a:pt x="6994" y="9257"/>
                </a:cubicBezTo>
                <a:lnTo>
                  <a:pt x="7137" y="9257"/>
                </a:lnTo>
                <a:cubicBezTo>
                  <a:pt x="8622" y="9257"/>
                  <a:pt x="9942" y="8653"/>
                  <a:pt x="10843" y="7553"/>
                </a:cubicBezTo>
                <a:cubicBezTo>
                  <a:pt x="11283" y="7025"/>
                  <a:pt x="11206" y="6244"/>
                  <a:pt x="10678" y="5804"/>
                </a:cubicBezTo>
                <a:cubicBezTo>
                  <a:pt x="10449" y="5618"/>
                  <a:pt x="10172" y="5527"/>
                  <a:pt x="9896" y="5527"/>
                </a:cubicBezTo>
                <a:cubicBezTo>
                  <a:pt x="9537" y="5527"/>
                  <a:pt x="9179" y="5682"/>
                  <a:pt x="8930" y="5980"/>
                </a:cubicBezTo>
                <a:cubicBezTo>
                  <a:pt x="8496" y="6510"/>
                  <a:pt x="7898" y="6784"/>
                  <a:pt x="7148" y="6784"/>
                </a:cubicBezTo>
                <a:cubicBezTo>
                  <a:pt x="7119" y="6784"/>
                  <a:pt x="7090" y="6784"/>
                  <a:pt x="7060" y="6783"/>
                </a:cubicBezTo>
                <a:cubicBezTo>
                  <a:pt x="5818" y="6750"/>
                  <a:pt x="4355" y="5980"/>
                  <a:pt x="3596" y="4958"/>
                </a:cubicBezTo>
                <a:cubicBezTo>
                  <a:pt x="2859" y="3968"/>
                  <a:pt x="2551" y="2659"/>
                  <a:pt x="2760" y="1449"/>
                </a:cubicBezTo>
                <a:cubicBezTo>
                  <a:pt x="2881" y="779"/>
                  <a:pt x="2430" y="130"/>
                  <a:pt x="1760" y="20"/>
                </a:cubicBezTo>
                <a:cubicBezTo>
                  <a:pt x="1686" y="7"/>
                  <a:pt x="1613" y="0"/>
                  <a:pt x="1541" y="0"/>
                </a:cubicBezTo>
                <a:close/>
              </a:path>
            </a:pathLst>
          </a:custGeom>
          <a:solidFill>
            <a:schemeClr val="accent4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0"/>
          <p:cNvSpPr/>
          <p:nvPr/>
        </p:nvSpPr>
        <p:spPr>
          <a:xfrm>
            <a:off x="8628075" y="2522262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0"/>
          <p:cNvSpPr/>
          <p:nvPr/>
        </p:nvSpPr>
        <p:spPr>
          <a:xfrm>
            <a:off x="4575387" y="628274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0"/>
          <p:cNvSpPr/>
          <p:nvPr/>
        </p:nvSpPr>
        <p:spPr>
          <a:xfrm>
            <a:off x="4813325" y="4191624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0"/>
          <p:cNvSpPr/>
          <p:nvPr/>
        </p:nvSpPr>
        <p:spPr>
          <a:xfrm>
            <a:off x="593312" y="1209512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0"/>
          <p:cNvSpPr/>
          <p:nvPr/>
        </p:nvSpPr>
        <p:spPr>
          <a:xfrm rot="9539289">
            <a:off x="-236217" y="3565999"/>
            <a:ext cx="1067470" cy="875840"/>
          </a:xfrm>
          <a:custGeom>
            <a:avLst/>
            <a:gdLst/>
            <a:ahLst/>
            <a:cxnLst/>
            <a:rect l="l" t="t" r="r" b="b"/>
            <a:pathLst>
              <a:path w="11284" h="9258" extrusionOk="0">
                <a:moveTo>
                  <a:pt x="1541" y="0"/>
                </a:moveTo>
                <a:cubicBezTo>
                  <a:pt x="955" y="0"/>
                  <a:pt x="438" y="423"/>
                  <a:pt x="330" y="1021"/>
                </a:cubicBezTo>
                <a:cubicBezTo>
                  <a:pt x="0" y="2912"/>
                  <a:pt x="462" y="4892"/>
                  <a:pt x="1617" y="6431"/>
                </a:cubicBezTo>
                <a:cubicBezTo>
                  <a:pt x="2826" y="8070"/>
                  <a:pt x="4993" y="9202"/>
                  <a:pt x="6994" y="9257"/>
                </a:cubicBezTo>
                <a:lnTo>
                  <a:pt x="7137" y="9257"/>
                </a:lnTo>
                <a:cubicBezTo>
                  <a:pt x="8622" y="9257"/>
                  <a:pt x="9942" y="8653"/>
                  <a:pt x="10843" y="7553"/>
                </a:cubicBezTo>
                <a:cubicBezTo>
                  <a:pt x="11283" y="7025"/>
                  <a:pt x="11206" y="6244"/>
                  <a:pt x="10678" y="5804"/>
                </a:cubicBezTo>
                <a:cubicBezTo>
                  <a:pt x="10449" y="5618"/>
                  <a:pt x="10172" y="5527"/>
                  <a:pt x="9896" y="5527"/>
                </a:cubicBezTo>
                <a:cubicBezTo>
                  <a:pt x="9537" y="5527"/>
                  <a:pt x="9179" y="5682"/>
                  <a:pt x="8930" y="5980"/>
                </a:cubicBezTo>
                <a:cubicBezTo>
                  <a:pt x="8496" y="6510"/>
                  <a:pt x="7898" y="6784"/>
                  <a:pt x="7148" y="6784"/>
                </a:cubicBezTo>
                <a:cubicBezTo>
                  <a:pt x="7119" y="6784"/>
                  <a:pt x="7090" y="6784"/>
                  <a:pt x="7060" y="6783"/>
                </a:cubicBezTo>
                <a:cubicBezTo>
                  <a:pt x="5818" y="6750"/>
                  <a:pt x="4355" y="5980"/>
                  <a:pt x="3596" y="4958"/>
                </a:cubicBezTo>
                <a:cubicBezTo>
                  <a:pt x="2859" y="3968"/>
                  <a:pt x="2551" y="2659"/>
                  <a:pt x="2760" y="1449"/>
                </a:cubicBezTo>
                <a:cubicBezTo>
                  <a:pt x="2881" y="779"/>
                  <a:pt x="2430" y="130"/>
                  <a:pt x="1760" y="20"/>
                </a:cubicBezTo>
                <a:cubicBezTo>
                  <a:pt x="1686" y="7"/>
                  <a:pt x="1613" y="0"/>
                  <a:pt x="1541" y="0"/>
                </a:cubicBezTo>
                <a:close/>
              </a:path>
            </a:pathLst>
          </a:custGeom>
          <a:solidFill>
            <a:schemeClr val="accent2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>
            <a:off x="0" y="-5400"/>
            <a:ext cx="9144000" cy="5154300"/>
            <a:chOff x="0" y="-5400"/>
            <a:chExt cx="9144000" cy="5154300"/>
          </a:xfrm>
        </p:grpSpPr>
        <p:cxnSp>
          <p:nvCxnSpPr>
            <p:cNvPr id="40" name="Google Shape;40;p3"/>
            <p:cNvCxnSpPr/>
            <p:nvPr/>
          </p:nvCxnSpPr>
          <p:spPr>
            <a:xfrm rot="10800000">
              <a:off x="79747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3"/>
            <p:cNvCxnSpPr/>
            <p:nvPr/>
          </p:nvCxnSpPr>
          <p:spPr>
            <a:xfrm rot="10800000">
              <a:off x="130074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3"/>
            <p:cNvCxnSpPr/>
            <p:nvPr/>
          </p:nvCxnSpPr>
          <p:spPr>
            <a:xfrm rot="10800000">
              <a:off x="180401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3"/>
            <p:cNvCxnSpPr/>
            <p:nvPr/>
          </p:nvCxnSpPr>
          <p:spPr>
            <a:xfrm rot="10800000">
              <a:off x="230728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3"/>
            <p:cNvCxnSpPr/>
            <p:nvPr/>
          </p:nvCxnSpPr>
          <p:spPr>
            <a:xfrm rot="10800000">
              <a:off x="2810553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3"/>
            <p:cNvCxnSpPr/>
            <p:nvPr/>
          </p:nvCxnSpPr>
          <p:spPr>
            <a:xfrm rot="10800000">
              <a:off x="331382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3"/>
            <p:cNvCxnSpPr/>
            <p:nvPr/>
          </p:nvCxnSpPr>
          <p:spPr>
            <a:xfrm rot="10800000">
              <a:off x="381709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3"/>
            <p:cNvCxnSpPr/>
            <p:nvPr/>
          </p:nvCxnSpPr>
          <p:spPr>
            <a:xfrm rot="10800000">
              <a:off x="432036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3"/>
            <p:cNvCxnSpPr/>
            <p:nvPr/>
          </p:nvCxnSpPr>
          <p:spPr>
            <a:xfrm rot="10800000">
              <a:off x="482363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3"/>
            <p:cNvCxnSpPr/>
            <p:nvPr/>
          </p:nvCxnSpPr>
          <p:spPr>
            <a:xfrm rot="10800000">
              <a:off x="532690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3"/>
            <p:cNvCxnSpPr/>
            <p:nvPr/>
          </p:nvCxnSpPr>
          <p:spPr>
            <a:xfrm rot="10800000">
              <a:off x="583017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3"/>
            <p:cNvCxnSpPr/>
            <p:nvPr/>
          </p:nvCxnSpPr>
          <p:spPr>
            <a:xfrm rot="10800000">
              <a:off x="6333447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3"/>
            <p:cNvCxnSpPr/>
            <p:nvPr/>
          </p:nvCxnSpPr>
          <p:spPr>
            <a:xfrm rot="10800000">
              <a:off x="683671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3"/>
            <p:cNvCxnSpPr/>
            <p:nvPr/>
          </p:nvCxnSpPr>
          <p:spPr>
            <a:xfrm rot="10800000">
              <a:off x="733998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3"/>
            <p:cNvCxnSpPr/>
            <p:nvPr/>
          </p:nvCxnSpPr>
          <p:spPr>
            <a:xfrm rot="10800000">
              <a:off x="784325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3"/>
            <p:cNvCxnSpPr/>
            <p:nvPr/>
          </p:nvCxnSpPr>
          <p:spPr>
            <a:xfrm rot="10800000">
              <a:off x="834652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3"/>
            <p:cNvCxnSpPr/>
            <p:nvPr/>
          </p:nvCxnSpPr>
          <p:spPr>
            <a:xfrm rot="10800000">
              <a:off x="4572050" y="-35286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3"/>
            <p:cNvCxnSpPr/>
            <p:nvPr/>
          </p:nvCxnSpPr>
          <p:spPr>
            <a:xfrm rot="10800000">
              <a:off x="4572050" y="-30741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3"/>
            <p:cNvCxnSpPr/>
            <p:nvPr/>
          </p:nvCxnSpPr>
          <p:spPr>
            <a:xfrm rot="10800000">
              <a:off x="4572050" y="-216512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3"/>
            <p:cNvCxnSpPr/>
            <p:nvPr/>
          </p:nvCxnSpPr>
          <p:spPr>
            <a:xfrm rot="10800000">
              <a:off x="4572050" y="-171060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3"/>
            <p:cNvCxnSpPr/>
            <p:nvPr/>
          </p:nvCxnSpPr>
          <p:spPr>
            <a:xfrm rot="10800000">
              <a:off x="4572050" y="-12560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3"/>
            <p:cNvCxnSpPr/>
            <p:nvPr/>
          </p:nvCxnSpPr>
          <p:spPr>
            <a:xfrm rot="10800000">
              <a:off x="4572050" y="-8015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3"/>
            <p:cNvCxnSpPr/>
            <p:nvPr/>
          </p:nvCxnSpPr>
          <p:spPr>
            <a:xfrm rot="10800000">
              <a:off x="4572050" y="-3470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3"/>
            <p:cNvCxnSpPr/>
            <p:nvPr/>
          </p:nvCxnSpPr>
          <p:spPr>
            <a:xfrm rot="10800000">
              <a:off x="4572050" y="1074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" name="Google Shape;64;p3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575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" name="Google Shape;65;p3"/>
            <p:cNvCxnSpPr/>
            <p:nvPr/>
          </p:nvCxnSpPr>
          <p:spPr>
            <a:xfrm rot="10800000">
              <a:off x="4572050" y="-26196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2304600" y="2172950"/>
            <a:ext cx="4534800" cy="12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7" name="Google Shape;67;p3"/>
          <p:cNvSpPr txBox="1">
            <a:spLocks noGrp="1"/>
          </p:cNvSpPr>
          <p:nvPr>
            <p:ph type="title" idx="2" hasCustomPrompt="1"/>
          </p:nvPr>
        </p:nvSpPr>
        <p:spPr>
          <a:xfrm>
            <a:off x="4033950" y="1069650"/>
            <a:ext cx="10761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8" name="Google Shape;68;p3"/>
          <p:cNvSpPr txBox="1">
            <a:spLocks noGrp="1"/>
          </p:cNvSpPr>
          <p:nvPr>
            <p:ph type="subTitle" idx="1"/>
          </p:nvPr>
        </p:nvSpPr>
        <p:spPr>
          <a:xfrm>
            <a:off x="2945400" y="3474025"/>
            <a:ext cx="32532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548936" y="3870139"/>
            <a:ext cx="2225429" cy="2224294"/>
          </a:xfrm>
          <a:custGeom>
            <a:avLst/>
            <a:gdLst/>
            <a:ahLst/>
            <a:cxnLst/>
            <a:rect l="l" t="t" r="r" b="b"/>
            <a:pathLst>
              <a:path w="23524" h="23512" extrusionOk="0">
                <a:moveTo>
                  <a:pt x="11756" y="3178"/>
                </a:moveTo>
                <a:cubicBezTo>
                  <a:pt x="16496" y="3178"/>
                  <a:pt x="20334" y="7016"/>
                  <a:pt x="20334" y="11756"/>
                </a:cubicBezTo>
                <a:cubicBezTo>
                  <a:pt x="20334" y="16496"/>
                  <a:pt x="16496" y="20334"/>
                  <a:pt x="11756" y="20334"/>
                </a:cubicBezTo>
                <a:cubicBezTo>
                  <a:pt x="7016" y="20334"/>
                  <a:pt x="3178" y="16496"/>
                  <a:pt x="3178" y="11756"/>
                </a:cubicBezTo>
                <a:cubicBezTo>
                  <a:pt x="3178" y="7016"/>
                  <a:pt x="7016" y="3178"/>
                  <a:pt x="11756" y="3178"/>
                </a:cubicBezTo>
                <a:close/>
                <a:moveTo>
                  <a:pt x="11756" y="0"/>
                </a:moveTo>
                <a:cubicBezTo>
                  <a:pt x="5268" y="0"/>
                  <a:pt x="0" y="5268"/>
                  <a:pt x="0" y="11756"/>
                </a:cubicBezTo>
                <a:cubicBezTo>
                  <a:pt x="0" y="18255"/>
                  <a:pt x="5268" y="23512"/>
                  <a:pt x="11756" y="23512"/>
                </a:cubicBezTo>
                <a:cubicBezTo>
                  <a:pt x="18255" y="23512"/>
                  <a:pt x="23523" y="18255"/>
                  <a:pt x="23523" y="11756"/>
                </a:cubicBezTo>
                <a:cubicBezTo>
                  <a:pt x="23523" y="5268"/>
                  <a:pt x="18255" y="0"/>
                  <a:pt x="11756" y="0"/>
                </a:cubicBezTo>
                <a:close/>
              </a:path>
            </a:pathLst>
          </a:custGeom>
          <a:solidFill>
            <a:schemeClr val="accent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6109575" y="-1057250"/>
            <a:ext cx="2115572" cy="2115572"/>
          </a:xfrm>
          <a:custGeom>
            <a:avLst/>
            <a:gdLst/>
            <a:ahLst/>
            <a:cxnLst/>
            <a:rect l="l" t="t" r="r" b="b"/>
            <a:pathLst>
              <a:path w="23524" h="23524" extrusionOk="0">
                <a:moveTo>
                  <a:pt x="11757" y="3179"/>
                </a:moveTo>
                <a:cubicBezTo>
                  <a:pt x="16496" y="3179"/>
                  <a:pt x="20334" y="7017"/>
                  <a:pt x="20334" y="11757"/>
                </a:cubicBezTo>
                <a:cubicBezTo>
                  <a:pt x="20345" y="16496"/>
                  <a:pt x="16496" y="20334"/>
                  <a:pt x="11757" y="20334"/>
                </a:cubicBezTo>
                <a:cubicBezTo>
                  <a:pt x="7028" y="20334"/>
                  <a:pt x="3179" y="16496"/>
                  <a:pt x="3179" y="11757"/>
                </a:cubicBezTo>
                <a:cubicBezTo>
                  <a:pt x="3179" y="7017"/>
                  <a:pt x="7028" y="3179"/>
                  <a:pt x="11757" y="3179"/>
                </a:cubicBezTo>
                <a:close/>
                <a:moveTo>
                  <a:pt x="11757" y="1"/>
                </a:moveTo>
                <a:cubicBezTo>
                  <a:pt x="5268" y="1"/>
                  <a:pt x="1" y="5268"/>
                  <a:pt x="1" y="11757"/>
                </a:cubicBezTo>
                <a:cubicBezTo>
                  <a:pt x="1" y="18256"/>
                  <a:pt x="5268" y="23523"/>
                  <a:pt x="11757" y="23523"/>
                </a:cubicBezTo>
                <a:cubicBezTo>
                  <a:pt x="18256" y="23523"/>
                  <a:pt x="23524" y="18256"/>
                  <a:pt x="23524" y="11757"/>
                </a:cubicBezTo>
                <a:cubicBezTo>
                  <a:pt x="23524" y="5268"/>
                  <a:pt x="18256" y="1"/>
                  <a:pt x="11757" y="1"/>
                </a:cubicBezTo>
                <a:close/>
              </a:path>
            </a:pathLst>
          </a:custGeom>
          <a:solidFill>
            <a:schemeClr val="lt2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-412871" y="-481057"/>
            <a:ext cx="1512043" cy="1512043"/>
          </a:xfrm>
          <a:custGeom>
            <a:avLst/>
            <a:gdLst/>
            <a:ahLst/>
            <a:cxnLst/>
            <a:rect l="l" t="t" r="r" b="b"/>
            <a:pathLst>
              <a:path w="15232" h="15232" extrusionOk="0">
                <a:moveTo>
                  <a:pt x="7610" y="2057"/>
                </a:moveTo>
                <a:cubicBezTo>
                  <a:pt x="10678" y="2057"/>
                  <a:pt x="13164" y="4542"/>
                  <a:pt x="13164" y="7611"/>
                </a:cubicBezTo>
                <a:cubicBezTo>
                  <a:pt x="13164" y="10679"/>
                  <a:pt x="10678" y="13175"/>
                  <a:pt x="7610" y="13175"/>
                </a:cubicBezTo>
                <a:cubicBezTo>
                  <a:pt x="4542" y="13175"/>
                  <a:pt x="2057" y="10679"/>
                  <a:pt x="2057" y="7611"/>
                </a:cubicBezTo>
                <a:cubicBezTo>
                  <a:pt x="2057" y="4542"/>
                  <a:pt x="4542" y="2057"/>
                  <a:pt x="7610" y="2057"/>
                </a:cubicBezTo>
                <a:close/>
                <a:moveTo>
                  <a:pt x="7610" y="1"/>
                </a:moveTo>
                <a:cubicBezTo>
                  <a:pt x="3409" y="1"/>
                  <a:pt x="0" y="3410"/>
                  <a:pt x="0" y="7611"/>
                </a:cubicBezTo>
                <a:cubicBezTo>
                  <a:pt x="0" y="11823"/>
                  <a:pt x="3409" y="15232"/>
                  <a:pt x="7610" y="15232"/>
                </a:cubicBezTo>
                <a:cubicBezTo>
                  <a:pt x="11822" y="15232"/>
                  <a:pt x="15231" y="11823"/>
                  <a:pt x="15231" y="7611"/>
                </a:cubicBezTo>
                <a:cubicBezTo>
                  <a:pt x="15231" y="3410"/>
                  <a:pt x="11822" y="1"/>
                  <a:pt x="7610" y="1"/>
                </a:cubicBezTo>
                <a:close/>
              </a:path>
            </a:pathLst>
          </a:custGeom>
          <a:solidFill>
            <a:schemeClr val="accent3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rot="733149">
            <a:off x="8174468" y="1110756"/>
            <a:ext cx="1354257" cy="1177458"/>
          </a:xfrm>
          <a:custGeom>
            <a:avLst/>
            <a:gdLst/>
            <a:ahLst/>
            <a:cxnLst/>
            <a:rect l="l" t="t" r="r" b="b"/>
            <a:pathLst>
              <a:path w="14319" h="12449" extrusionOk="0">
                <a:moveTo>
                  <a:pt x="10635" y="1"/>
                </a:moveTo>
                <a:cubicBezTo>
                  <a:pt x="9856" y="1"/>
                  <a:pt x="9115" y="336"/>
                  <a:pt x="8589" y="992"/>
                </a:cubicBezTo>
                <a:cubicBezTo>
                  <a:pt x="8501" y="1091"/>
                  <a:pt x="8435" y="1190"/>
                  <a:pt x="8369" y="1289"/>
                </a:cubicBezTo>
                <a:cubicBezTo>
                  <a:pt x="7489" y="2707"/>
                  <a:pt x="8457" y="4104"/>
                  <a:pt x="8985" y="4885"/>
                </a:cubicBezTo>
                <a:cubicBezTo>
                  <a:pt x="9073" y="5006"/>
                  <a:pt x="9150" y="5116"/>
                  <a:pt x="9227" y="5237"/>
                </a:cubicBezTo>
                <a:cubicBezTo>
                  <a:pt x="9392" y="5490"/>
                  <a:pt x="9480" y="5776"/>
                  <a:pt x="9502" y="5974"/>
                </a:cubicBezTo>
                <a:lnTo>
                  <a:pt x="9480" y="5974"/>
                </a:lnTo>
                <a:cubicBezTo>
                  <a:pt x="9161" y="5886"/>
                  <a:pt x="8842" y="5666"/>
                  <a:pt x="8468" y="5402"/>
                </a:cubicBezTo>
                <a:cubicBezTo>
                  <a:pt x="8149" y="5182"/>
                  <a:pt x="7786" y="4929"/>
                  <a:pt x="7357" y="4731"/>
                </a:cubicBezTo>
                <a:cubicBezTo>
                  <a:pt x="6966" y="4549"/>
                  <a:pt x="6565" y="4458"/>
                  <a:pt x="6177" y="4458"/>
                </a:cubicBezTo>
                <a:cubicBezTo>
                  <a:pt x="5813" y="4458"/>
                  <a:pt x="5461" y="4538"/>
                  <a:pt x="5136" y="4698"/>
                </a:cubicBezTo>
                <a:cubicBezTo>
                  <a:pt x="4410" y="5061"/>
                  <a:pt x="3904" y="5776"/>
                  <a:pt x="3706" y="6710"/>
                </a:cubicBezTo>
                <a:cubicBezTo>
                  <a:pt x="3508" y="7590"/>
                  <a:pt x="3816" y="8371"/>
                  <a:pt x="4058" y="8998"/>
                </a:cubicBezTo>
                <a:cubicBezTo>
                  <a:pt x="4311" y="9636"/>
                  <a:pt x="4366" y="9878"/>
                  <a:pt x="4256" y="10076"/>
                </a:cubicBezTo>
                <a:cubicBezTo>
                  <a:pt x="4217" y="10140"/>
                  <a:pt x="4151" y="10255"/>
                  <a:pt x="3896" y="10255"/>
                </a:cubicBezTo>
                <a:cubicBezTo>
                  <a:pt x="3583" y="10255"/>
                  <a:pt x="2986" y="10081"/>
                  <a:pt x="1804" y="9427"/>
                </a:cubicBezTo>
                <a:lnTo>
                  <a:pt x="1782" y="9416"/>
                </a:lnTo>
                <a:cubicBezTo>
                  <a:pt x="1614" y="9321"/>
                  <a:pt x="1430" y="9276"/>
                  <a:pt x="1249" y="9276"/>
                </a:cubicBezTo>
                <a:cubicBezTo>
                  <a:pt x="883" y="9276"/>
                  <a:pt x="525" y="9459"/>
                  <a:pt x="319" y="9790"/>
                </a:cubicBezTo>
                <a:cubicBezTo>
                  <a:pt x="308" y="9812"/>
                  <a:pt x="297" y="9823"/>
                  <a:pt x="286" y="9834"/>
                </a:cubicBezTo>
                <a:cubicBezTo>
                  <a:pt x="0" y="10372"/>
                  <a:pt x="187" y="11043"/>
                  <a:pt x="715" y="11329"/>
                </a:cubicBezTo>
                <a:lnTo>
                  <a:pt x="737" y="11340"/>
                </a:lnTo>
                <a:cubicBezTo>
                  <a:pt x="1320" y="11659"/>
                  <a:pt x="2178" y="12143"/>
                  <a:pt x="3079" y="12352"/>
                </a:cubicBezTo>
                <a:cubicBezTo>
                  <a:pt x="3365" y="12416"/>
                  <a:pt x="3640" y="12448"/>
                  <a:pt x="3902" y="12448"/>
                </a:cubicBezTo>
                <a:cubicBezTo>
                  <a:pt x="4890" y="12448"/>
                  <a:pt x="5692" y="11997"/>
                  <a:pt x="6170" y="11153"/>
                </a:cubicBezTo>
                <a:cubicBezTo>
                  <a:pt x="6808" y="10021"/>
                  <a:pt x="6401" y="8965"/>
                  <a:pt x="6104" y="8195"/>
                </a:cubicBezTo>
                <a:cubicBezTo>
                  <a:pt x="5950" y="7788"/>
                  <a:pt x="5796" y="7414"/>
                  <a:pt x="5851" y="7172"/>
                </a:cubicBezTo>
                <a:cubicBezTo>
                  <a:pt x="5917" y="6886"/>
                  <a:pt x="6038" y="6710"/>
                  <a:pt x="6115" y="6666"/>
                </a:cubicBezTo>
                <a:cubicBezTo>
                  <a:pt x="6128" y="6661"/>
                  <a:pt x="6147" y="6658"/>
                  <a:pt x="6169" y="6658"/>
                </a:cubicBezTo>
                <a:cubicBezTo>
                  <a:pt x="6236" y="6658"/>
                  <a:pt x="6337" y="6683"/>
                  <a:pt x="6445" y="6732"/>
                </a:cubicBezTo>
                <a:cubicBezTo>
                  <a:pt x="6687" y="6842"/>
                  <a:pt x="6939" y="7018"/>
                  <a:pt x="7203" y="7205"/>
                </a:cubicBezTo>
                <a:cubicBezTo>
                  <a:pt x="7676" y="7535"/>
                  <a:pt x="8215" y="7920"/>
                  <a:pt x="8930" y="8096"/>
                </a:cubicBezTo>
                <a:cubicBezTo>
                  <a:pt x="9224" y="8174"/>
                  <a:pt x="9488" y="8207"/>
                  <a:pt x="9723" y="8207"/>
                </a:cubicBezTo>
                <a:cubicBezTo>
                  <a:pt x="10648" y="8207"/>
                  <a:pt x="11132" y="7699"/>
                  <a:pt x="11316" y="7436"/>
                </a:cubicBezTo>
                <a:cubicBezTo>
                  <a:pt x="12020" y="6468"/>
                  <a:pt x="11690" y="4995"/>
                  <a:pt x="11074" y="4049"/>
                </a:cubicBezTo>
                <a:cubicBezTo>
                  <a:pt x="10997" y="3906"/>
                  <a:pt x="10898" y="3774"/>
                  <a:pt x="10799" y="3631"/>
                </a:cubicBezTo>
                <a:cubicBezTo>
                  <a:pt x="10206" y="2762"/>
                  <a:pt x="10151" y="2553"/>
                  <a:pt x="10294" y="2378"/>
                </a:cubicBezTo>
                <a:cubicBezTo>
                  <a:pt x="10392" y="2254"/>
                  <a:pt x="10516" y="2212"/>
                  <a:pt x="10638" y="2212"/>
                </a:cubicBezTo>
                <a:cubicBezTo>
                  <a:pt x="10885" y="2212"/>
                  <a:pt x="11126" y="2381"/>
                  <a:pt x="11140" y="2389"/>
                </a:cubicBezTo>
                <a:cubicBezTo>
                  <a:pt x="11613" y="2729"/>
                  <a:pt x="12009" y="3070"/>
                  <a:pt x="12339" y="3389"/>
                </a:cubicBezTo>
                <a:cubicBezTo>
                  <a:pt x="12555" y="3594"/>
                  <a:pt x="12831" y="3696"/>
                  <a:pt x="13106" y="3696"/>
                </a:cubicBezTo>
                <a:cubicBezTo>
                  <a:pt x="13392" y="3696"/>
                  <a:pt x="13677" y="3586"/>
                  <a:pt x="13890" y="3367"/>
                </a:cubicBezTo>
                <a:cubicBezTo>
                  <a:pt x="14319" y="2927"/>
                  <a:pt x="14308" y="2235"/>
                  <a:pt x="13879" y="1806"/>
                </a:cubicBezTo>
                <a:cubicBezTo>
                  <a:pt x="13472" y="1421"/>
                  <a:pt x="12988" y="1014"/>
                  <a:pt x="12438" y="618"/>
                </a:cubicBezTo>
                <a:cubicBezTo>
                  <a:pt x="11870" y="204"/>
                  <a:pt x="11241" y="1"/>
                  <a:pt x="10635" y="1"/>
                </a:cubicBezTo>
                <a:close/>
              </a:path>
            </a:pathLst>
          </a:custGeom>
          <a:solidFill>
            <a:schemeClr val="accent2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7407875" y="2022262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>
            <a:off x="2431613" y="943812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6349550" y="4405537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4"/>
          <p:cNvGrpSpPr/>
          <p:nvPr/>
        </p:nvGrpSpPr>
        <p:grpSpPr>
          <a:xfrm>
            <a:off x="0" y="-5400"/>
            <a:ext cx="9144000" cy="5154300"/>
            <a:chOff x="0" y="-5400"/>
            <a:chExt cx="9144000" cy="5154300"/>
          </a:xfrm>
        </p:grpSpPr>
        <p:cxnSp>
          <p:nvCxnSpPr>
            <p:cNvPr id="78" name="Google Shape;78;p4"/>
            <p:cNvCxnSpPr/>
            <p:nvPr/>
          </p:nvCxnSpPr>
          <p:spPr>
            <a:xfrm rot="10800000">
              <a:off x="79747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4"/>
            <p:cNvCxnSpPr/>
            <p:nvPr/>
          </p:nvCxnSpPr>
          <p:spPr>
            <a:xfrm rot="10800000">
              <a:off x="130074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4"/>
            <p:cNvCxnSpPr/>
            <p:nvPr/>
          </p:nvCxnSpPr>
          <p:spPr>
            <a:xfrm rot="10800000">
              <a:off x="180401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4"/>
            <p:cNvCxnSpPr/>
            <p:nvPr/>
          </p:nvCxnSpPr>
          <p:spPr>
            <a:xfrm rot="10800000">
              <a:off x="230728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4"/>
            <p:cNvCxnSpPr/>
            <p:nvPr/>
          </p:nvCxnSpPr>
          <p:spPr>
            <a:xfrm rot="10800000">
              <a:off x="2810553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4"/>
            <p:cNvCxnSpPr/>
            <p:nvPr/>
          </p:nvCxnSpPr>
          <p:spPr>
            <a:xfrm rot="10800000">
              <a:off x="331382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4"/>
            <p:cNvCxnSpPr/>
            <p:nvPr/>
          </p:nvCxnSpPr>
          <p:spPr>
            <a:xfrm rot="10800000">
              <a:off x="381709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4"/>
            <p:cNvCxnSpPr/>
            <p:nvPr/>
          </p:nvCxnSpPr>
          <p:spPr>
            <a:xfrm rot="10800000">
              <a:off x="432036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4"/>
            <p:cNvCxnSpPr/>
            <p:nvPr/>
          </p:nvCxnSpPr>
          <p:spPr>
            <a:xfrm rot="10800000">
              <a:off x="482363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4"/>
            <p:cNvCxnSpPr/>
            <p:nvPr/>
          </p:nvCxnSpPr>
          <p:spPr>
            <a:xfrm rot="10800000">
              <a:off x="532690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4"/>
            <p:cNvCxnSpPr/>
            <p:nvPr/>
          </p:nvCxnSpPr>
          <p:spPr>
            <a:xfrm rot="10800000">
              <a:off x="583017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4"/>
            <p:cNvCxnSpPr/>
            <p:nvPr/>
          </p:nvCxnSpPr>
          <p:spPr>
            <a:xfrm rot="10800000">
              <a:off x="6333447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4"/>
            <p:cNvCxnSpPr/>
            <p:nvPr/>
          </p:nvCxnSpPr>
          <p:spPr>
            <a:xfrm rot="10800000">
              <a:off x="683671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4"/>
            <p:cNvCxnSpPr/>
            <p:nvPr/>
          </p:nvCxnSpPr>
          <p:spPr>
            <a:xfrm rot="10800000">
              <a:off x="733998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4"/>
            <p:cNvCxnSpPr/>
            <p:nvPr/>
          </p:nvCxnSpPr>
          <p:spPr>
            <a:xfrm rot="10800000">
              <a:off x="784325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4"/>
            <p:cNvCxnSpPr/>
            <p:nvPr/>
          </p:nvCxnSpPr>
          <p:spPr>
            <a:xfrm rot="10800000">
              <a:off x="834652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4"/>
            <p:cNvCxnSpPr/>
            <p:nvPr/>
          </p:nvCxnSpPr>
          <p:spPr>
            <a:xfrm rot="10800000">
              <a:off x="4572050" y="-35286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4"/>
            <p:cNvCxnSpPr/>
            <p:nvPr/>
          </p:nvCxnSpPr>
          <p:spPr>
            <a:xfrm rot="10800000">
              <a:off x="4572050" y="-30741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4"/>
            <p:cNvCxnSpPr/>
            <p:nvPr/>
          </p:nvCxnSpPr>
          <p:spPr>
            <a:xfrm rot="10800000">
              <a:off x="4572050" y="-216512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4"/>
            <p:cNvCxnSpPr/>
            <p:nvPr/>
          </p:nvCxnSpPr>
          <p:spPr>
            <a:xfrm rot="10800000">
              <a:off x="4572050" y="-171060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4"/>
            <p:cNvCxnSpPr/>
            <p:nvPr/>
          </p:nvCxnSpPr>
          <p:spPr>
            <a:xfrm rot="10800000">
              <a:off x="4572050" y="-12560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4"/>
            <p:cNvCxnSpPr/>
            <p:nvPr/>
          </p:nvCxnSpPr>
          <p:spPr>
            <a:xfrm rot="10800000">
              <a:off x="4572050" y="-8015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4"/>
            <p:cNvCxnSpPr/>
            <p:nvPr/>
          </p:nvCxnSpPr>
          <p:spPr>
            <a:xfrm rot="10800000">
              <a:off x="4572050" y="-3470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4"/>
            <p:cNvCxnSpPr/>
            <p:nvPr/>
          </p:nvCxnSpPr>
          <p:spPr>
            <a:xfrm rot="10800000">
              <a:off x="4572050" y="1074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" name="Google Shape;102;p4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575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3" name="Google Shape;103;p4"/>
            <p:cNvCxnSpPr/>
            <p:nvPr/>
          </p:nvCxnSpPr>
          <p:spPr>
            <a:xfrm rot="10800000">
              <a:off x="4572050" y="-26196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"/>
          <p:cNvSpPr txBox="1">
            <a:spLocks noGrp="1"/>
          </p:cNvSpPr>
          <p:nvPr>
            <p:ph type="body" idx="1"/>
          </p:nvPr>
        </p:nvSpPr>
        <p:spPr>
          <a:xfrm>
            <a:off x="851900" y="1682875"/>
            <a:ext cx="49119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06" name="Google Shape;106;p4"/>
          <p:cNvSpPr txBox="1">
            <a:spLocks noGrp="1"/>
          </p:cNvSpPr>
          <p:nvPr>
            <p:ph type="subTitle" idx="2"/>
          </p:nvPr>
        </p:nvSpPr>
        <p:spPr>
          <a:xfrm>
            <a:off x="713250" y="1215775"/>
            <a:ext cx="7717500" cy="384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7" name="Google Shape;107;p4"/>
          <p:cNvSpPr/>
          <p:nvPr/>
        </p:nvSpPr>
        <p:spPr>
          <a:xfrm rot="-3868226" flipH="1">
            <a:off x="8366038" y="354321"/>
            <a:ext cx="1117091" cy="971245"/>
          </a:xfrm>
          <a:custGeom>
            <a:avLst/>
            <a:gdLst/>
            <a:ahLst/>
            <a:cxnLst/>
            <a:rect l="l" t="t" r="r" b="b"/>
            <a:pathLst>
              <a:path w="14319" h="12449" extrusionOk="0">
                <a:moveTo>
                  <a:pt x="10635" y="1"/>
                </a:moveTo>
                <a:cubicBezTo>
                  <a:pt x="9856" y="1"/>
                  <a:pt x="9115" y="336"/>
                  <a:pt x="8589" y="992"/>
                </a:cubicBezTo>
                <a:cubicBezTo>
                  <a:pt x="8501" y="1091"/>
                  <a:pt x="8435" y="1190"/>
                  <a:pt x="8369" y="1289"/>
                </a:cubicBezTo>
                <a:cubicBezTo>
                  <a:pt x="7489" y="2707"/>
                  <a:pt x="8457" y="4104"/>
                  <a:pt x="8985" y="4885"/>
                </a:cubicBezTo>
                <a:cubicBezTo>
                  <a:pt x="9073" y="5006"/>
                  <a:pt x="9150" y="5116"/>
                  <a:pt x="9227" y="5237"/>
                </a:cubicBezTo>
                <a:cubicBezTo>
                  <a:pt x="9392" y="5490"/>
                  <a:pt x="9480" y="5776"/>
                  <a:pt x="9502" y="5974"/>
                </a:cubicBezTo>
                <a:lnTo>
                  <a:pt x="9480" y="5974"/>
                </a:lnTo>
                <a:cubicBezTo>
                  <a:pt x="9161" y="5886"/>
                  <a:pt x="8842" y="5666"/>
                  <a:pt x="8468" y="5402"/>
                </a:cubicBezTo>
                <a:cubicBezTo>
                  <a:pt x="8149" y="5182"/>
                  <a:pt x="7786" y="4929"/>
                  <a:pt x="7357" y="4731"/>
                </a:cubicBezTo>
                <a:cubicBezTo>
                  <a:pt x="6966" y="4549"/>
                  <a:pt x="6565" y="4458"/>
                  <a:pt x="6177" y="4458"/>
                </a:cubicBezTo>
                <a:cubicBezTo>
                  <a:pt x="5813" y="4458"/>
                  <a:pt x="5461" y="4538"/>
                  <a:pt x="5136" y="4698"/>
                </a:cubicBezTo>
                <a:cubicBezTo>
                  <a:pt x="4410" y="5061"/>
                  <a:pt x="3904" y="5776"/>
                  <a:pt x="3706" y="6710"/>
                </a:cubicBezTo>
                <a:cubicBezTo>
                  <a:pt x="3508" y="7590"/>
                  <a:pt x="3816" y="8371"/>
                  <a:pt x="4058" y="8998"/>
                </a:cubicBezTo>
                <a:cubicBezTo>
                  <a:pt x="4311" y="9636"/>
                  <a:pt x="4366" y="9878"/>
                  <a:pt x="4256" y="10076"/>
                </a:cubicBezTo>
                <a:cubicBezTo>
                  <a:pt x="4217" y="10140"/>
                  <a:pt x="4151" y="10255"/>
                  <a:pt x="3896" y="10255"/>
                </a:cubicBezTo>
                <a:cubicBezTo>
                  <a:pt x="3583" y="10255"/>
                  <a:pt x="2986" y="10081"/>
                  <a:pt x="1804" y="9427"/>
                </a:cubicBezTo>
                <a:lnTo>
                  <a:pt x="1782" y="9416"/>
                </a:lnTo>
                <a:cubicBezTo>
                  <a:pt x="1614" y="9321"/>
                  <a:pt x="1430" y="9276"/>
                  <a:pt x="1249" y="9276"/>
                </a:cubicBezTo>
                <a:cubicBezTo>
                  <a:pt x="883" y="9276"/>
                  <a:pt x="525" y="9459"/>
                  <a:pt x="319" y="9790"/>
                </a:cubicBezTo>
                <a:cubicBezTo>
                  <a:pt x="308" y="9812"/>
                  <a:pt x="297" y="9823"/>
                  <a:pt x="286" y="9834"/>
                </a:cubicBezTo>
                <a:cubicBezTo>
                  <a:pt x="0" y="10372"/>
                  <a:pt x="187" y="11043"/>
                  <a:pt x="715" y="11329"/>
                </a:cubicBezTo>
                <a:lnTo>
                  <a:pt x="737" y="11340"/>
                </a:lnTo>
                <a:cubicBezTo>
                  <a:pt x="1320" y="11659"/>
                  <a:pt x="2178" y="12143"/>
                  <a:pt x="3079" y="12352"/>
                </a:cubicBezTo>
                <a:cubicBezTo>
                  <a:pt x="3365" y="12416"/>
                  <a:pt x="3640" y="12448"/>
                  <a:pt x="3902" y="12448"/>
                </a:cubicBezTo>
                <a:cubicBezTo>
                  <a:pt x="4890" y="12448"/>
                  <a:pt x="5692" y="11997"/>
                  <a:pt x="6170" y="11153"/>
                </a:cubicBezTo>
                <a:cubicBezTo>
                  <a:pt x="6808" y="10021"/>
                  <a:pt x="6401" y="8965"/>
                  <a:pt x="6104" y="8195"/>
                </a:cubicBezTo>
                <a:cubicBezTo>
                  <a:pt x="5950" y="7788"/>
                  <a:pt x="5796" y="7414"/>
                  <a:pt x="5851" y="7172"/>
                </a:cubicBezTo>
                <a:cubicBezTo>
                  <a:pt x="5917" y="6886"/>
                  <a:pt x="6038" y="6710"/>
                  <a:pt x="6115" y="6666"/>
                </a:cubicBezTo>
                <a:cubicBezTo>
                  <a:pt x="6128" y="6661"/>
                  <a:pt x="6147" y="6658"/>
                  <a:pt x="6169" y="6658"/>
                </a:cubicBezTo>
                <a:cubicBezTo>
                  <a:pt x="6236" y="6658"/>
                  <a:pt x="6337" y="6683"/>
                  <a:pt x="6445" y="6732"/>
                </a:cubicBezTo>
                <a:cubicBezTo>
                  <a:pt x="6687" y="6842"/>
                  <a:pt x="6939" y="7018"/>
                  <a:pt x="7203" y="7205"/>
                </a:cubicBezTo>
                <a:cubicBezTo>
                  <a:pt x="7676" y="7535"/>
                  <a:pt x="8215" y="7920"/>
                  <a:pt x="8930" y="8096"/>
                </a:cubicBezTo>
                <a:cubicBezTo>
                  <a:pt x="9224" y="8174"/>
                  <a:pt x="9488" y="8207"/>
                  <a:pt x="9723" y="8207"/>
                </a:cubicBezTo>
                <a:cubicBezTo>
                  <a:pt x="10648" y="8207"/>
                  <a:pt x="11132" y="7699"/>
                  <a:pt x="11316" y="7436"/>
                </a:cubicBezTo>
                <a:cubicBezTo>
                  <a:pt x="12020" y="6468"/>
                  <a:pt x="11690" y="4995"/>
                  <a:pt x="11074" y="4049"/>
                </a:cubicBezTo>
                <a:cubicBezTo>
                  <a:pt x="10997" y="3906"/>
                  <a:pt x="10898" y="3774"/>
                  <a:pt x="10799" y="3631"/>
                </a:cubicBezTo>
                <a:cubicBezTo>
                  <a:pt x="10206" y="2762"/>
                  <a:pt x="10151" y="2553"/>
                  <a:pt x="10294" y="2378"/>
                </a:cubicBezTo>
                <a:cubicBezTo>
                  <a:pt x="10392" y="2254"/>
                  <a:pt x="10516" y="2212"/>
                  <a:pt x="10638" y="2212"/>
                </a:cubicBezTo>
                <a:cubicBezTo>
                  <a:pt x="10885" y="2212"/>
                  <a:pt x="11126" y="2381"/>
                  <a:pt x="11140" y="2389"/>
                </a:cubicBezTo>
                <a:cubicBezTo>
                  <a:pt x="11613" y="2729"/>
                  <a:pt x="12009" y="3070"/>
                  <a:pt x="12339" y="3389"/>
                </a:cubicBezTo>
                <a:cubicBezTo>
                  <a:pt x="12555" y="3594"/>
                  <a:pt x="12831" y="3696"/>
                  <a:pt x="13106" y="3696"/>
                </a:cubicBezTo>
                <a:cubicBezTo>
                  <a:pt x="13392" y="3696"/>
                  <a:pt x="13677" y="3586"/>
                  <a:pt x="13890" y="3367"/>
                </a:cubicBezTo>
                <a:cubicBezTo>
                  <a:pt x="14319" y="2927"/>
                  <a:pt x="14308" y="2235"/>
                  <a:pt x="13879" y="1806"/>
                </a:cubicBezTo>
                <a:cubicBezTo>
                  <a:pt x="13472" y="1421"/>
                  <a:pt x="12988" y="1014"/>
                  <a:pt x="12438" y="618"/>
                </a:cubicBezTo>
                <a:cubicBezTo>
                  <a:pt x="11870" y="204"/>
                  <a:pt x="11241" y="1"/>
                  <a:pt x="10635" y="1"/>
                </a:cubicBezTo>
                <a:close/>
              </a:path>
            </a:pathLst>
          </a:custGeom>
          <a:solidFill>
            <a:schemeClr val="lt2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/>
          <p:nvPr/>
        </p:nvSpPr>
        <p:spPr>
          <a:xfrm flipH="1">
            <a:off x="8168566" y="3135180"/>
            <a:ext cx="1512043" cy="1512043"/>
          </a:xfrm>
          <a:custGeom>
            <a:avLst/>
            <a:gdLst/>
            <a:ahLst/>
            <a:cxnLst/>
            <a:rect l="l" t="t" r="r" b="b"/>
            <a:pathLst>
              <a:path w="15232" h="15232" extrusionOk="0">
                <a:moveTo>
                  <a:pt x="7610" y="2057"/>
                </a:moveTo>
                <a:cubicBezTo>
                  <a:pt x="10678" y="2057"/>
                  <a:pt x="13164" y="4542"/>
                  <a:pt x="13164" y="7611"/>
                </a:cubicBezTo>
                <a:cubicBezTo>
                  <a:pt x="13164" y="10679"/>
                  <a:pt x="10678" y="13175"/>
                  <a:pt x="7610" y="13175"/>
                </a:cubicBezTo>
                <a:cubicBezTo>
                  <a:pt x="4542" y="13175"/>
                  <a:pt x="2057" y="10679"/>
                  <a:pt x="2057" y="7611"/>
                </a:cubicBezTo>
                <a:cubicBezTo>
                  <a:pt x="2057" y="4542"/>
                  <a:pt x="4542" y="2057"/>
                  <a:pt x="7610" y="2057"/>
                </a:cubicBezTo>
                <a:close/>
                <a:moveTo>
                  <a:pt x="7610" y="1"/>
                </a:moveTo>
                <a:cubicBezTo>
                  <a:pt x="3409" y="1"/>
                  <a:pt x="0" y="3410"/>
                  <a:pt x="0" y="7611"/>
                </a:cubicBezTo>
                <a:cubicBezTo>
                  <a:pt x="0" y="11823"/>
                  <a:pt x="3409" y="15232"/>
                  <a:pt x="7610" y="15232"/>
                </a:cubicBezTo>
                <a:cubicBezTo>
                  <a:pt x="11822" y="15232"/>
                  <a:pt x="15231" y="11823"/>
                  <a:pt x="15231" y="7611"/>
                </a:cubicBezTo>
                <a:cubicBezTo>
                  <a:pt x="15231" y="3410"/>
                  <a:pt x="11822" y="1"/>
                  <a:pt x="7610" y="1"/>
                </a:cubicBezTo>
                <a:close/>
              </a:path>
            </a:pathLst>
          </a:custGeom>
          <a:solidFill>
            <a:schemeClr val="accent3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"/>
          <p:cNvSpPr/>
          <p:nvPr/>
        </p:nvSpPr>
        <p:spPr>
          <a:xfrm rot="731587" flipH="1">
            <a:off x="-296013" y="596143"/>
            <a:ext cx="1067455" cy="875825"/>
          </a:xfrm>
          <a:custGeom>
            <a:avLst/>
            <a:gdLst/>
            <a:ahLst/>
            <a:cxnLst/>
            <a:rect l="l" t="t" r="r" b="b"/>
            <a:pathLst>
              <a:path w="11284" h="9258" extrusionOk="0">
                <a:moveTo>
                  <a:pt x="1541" y="0"/>
                </a:moveTo>
                <a:cubicBezTo>
                  <a:pt x="955" y="0"/>
                  <a:pt x="438" y="423"/>
                  <a:pt x="330" y="1021"/>
                </a:cubicBezTo>
                <a:cubicBezTo>
                  <a:pt x="0" y="2912"/>
                  <a:pt x="462" y="4892"/>
                  <a:pt x="1617" y="6431"/>
                </a:cubicBezTo>
                <a:cubicBezTo>
                  <a:pt x="2826" y="8070"/>
                  <a:pt x="4993" y="9202"/>
                  <a:pt x="6994" y="9257"/>
                </a:cubicBezTo>
                <a:lnTo>
                  <a:pt x="7137" y="9257"/>
                </a:lnTo>
                <a:cubicBezTo>
                  <a:pt x="8622" y="9257"/>
                  <a:pt x="9942" y="8653"/>
                  <a:pt x="10843" y="7553"/>
                </a:cubicBezTo>
                <a:cubicBezTo>
                  <a:pt x="11283" y="7025"/>
                  <a:pt x="11206" y="6244"/>
                  <a:pt x="10678" y="5804"/>
                </a:cubicBezTo>
                <a:cubicBezTo>
                  <a:pt x="10449" y="5618"/>
                  <a:pt x="10172" y="5527"/>
                  <a:pt x="9896" y="5527"/>
                </a:cubicBezTo>
                <a:cubicBezTo>
                  <a:pt x="9537" y="5527"/>
                  <a:pt x="9179" y="5682"/>
                  <a:pt x="8930" y="5980"/>
                </a:cubicBezTo>
                <a:cubicBezTo>
                  <a:pt x="8496" y="6510"/>
                  <a:pt x="7898" y="6784"/>
                  <a:pt x="7148" y="6784"/>
                </a:cubicBezTo>
                <a:cubicBezTo>
                  <a:pt x="7119" y="6784"/>
                  <a:pt x="7090" y="6784"/>
                  <a:pt x="7060" y="6783"/>
                </a:cubicBezTo>
                <a:cubicBezTo>
                  <a:pt x="5818" y="6750"/>
                  <a:pt x="4355" y="5980"/>
                  <a:pt x="3596" y="4958"/>
                </a:cubicBezTo>
                <a:cubicBezTo>
                  <a:pt x="2859" y="3968"/>
                  <a:pt x="2551" y="2659"/>
                  <a:pt x="2760" y="1449"/>
                </a:cubicBezTo>
                <a:cubicBezTo>
                  <a:pt x="2881" y="779"/>
                  <a:pt x="2430" y="130"/>
                  <a:pt x="1760" y="20"/>
                </a:cubicBezTo>
                <a:cubicBezTo>
                  <a:pt x="1686" y="7"/>
                  <a:pt x="1613" y="0"/>
                  <a:pt x="1541" y="0"/>
                </a:cubicBezTo>
                <a:close/>
              </a:path>
            </a:pathLst>
          </a:custGeom>
          <a:solidFill>
            <a:schemeClr val="accent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"/>
          <p:cNvSpPr/>
          <p:nvPr/>
        </p:nvSpPr>
        <p:spPr>
          <a:xfrm flipH="1">
            <a:off x="475276" y="4376937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5"/>
          <p:cNvGrpSpPr/>
          <p:nvPr/>
        </p:nvGrpSpPr>
        <p:grpSpPr>
          <a:xfrm>
            <a:off x="0" y="-5400"/>
            <a:ext cx="9144000" cy="5154300"/>
            <a:chOff x="0" y="-5400"/>
            <a:chExt cx="9144000" cy="5154300"/>
          </a:xfrm>
        </p:grpSpPr>
        <p:cxnSp>
          <p:nvCxnSpPr>
            <p:cNvPr id="113" name="Google Shape;113;p5"/>
            <p:cNvCxnSpPr/>
            <p:nvPr/>
          </p:nvCxnSpPr>
          <p:spPr>
            <a:xfrm rot="10800000">
              <a:off x="79747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5"/>
            <p:cNvCxnSpPr/>
            <p:nvPr/>
          </p:nvCxnSpPr>
          <p:spPr>
            <a:xfrm rot="10800000">
              <a:off x="130074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5"/>
            <p:cNvCxnSpPr/>
            <p:nvPr/>
          </p:nvCxnSpPr>
          <p:spPr>
            <a:xfrm rot="10800000">
              <a:off x="180401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5"/>
            <p:cNvCxnSpPr/>
            <p:nvPr/>
          </p:nvCxnSpPr>
          <p:spPr>
            <a:xfrm rot="10800000">
              <a:off x="230728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5"/>
            <p:cNvCxnSpPr/>
            <p:nvPr/>
          </p:nvCxnSpPr>
          <p:spPr>
            <a:xfrm rot="10800000">
              <a:off x="2810553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5"/>
            <p:cNvCxnSpPr/>
            <p:nvPr/>
          </p:nvCxnSpPr>
          <p:spPr>
            <a:xfrm rot="10800000">
              <a:off x="331382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5"/>
            <p:cNvCxnSpPr/>
            <p:nvPr/>
          </p:nvCxnSpPr>
          <p:spPr>
            <a:xfrm rot="10800000">
              <a:off x="381709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5"/>
            <p:cNvCxnSpPr/>
            <p:nvPr/>
          </p:nvCxnSpPr>
          <p:spPr>
            <a:xfrm rot="10800000">
              <a:off x="432036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5"/>
            <p:cNvCxnSpPr/>
            <p:nvPr/>
          </p:nvCxnSpPr>
          <p:spPr>
            <a:xfrm rot="10800000">
              <a:off x="482363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5"/>
            <p:cNvCxnSpPr/>
            <p:nvPr/>
          </p:nvCxnSpPr>
          <p:spPr>
            <a:xfrm rot="10800000">
              <a:off x="532690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5"/>
            <p:cNvCxnSpPr/>
            <p:nvPr/>
          </p:nvCxnSpPr>
          <p:spPr>
            <a:xfrm rot="10800000">
              <a:off x="583017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5"/>
            <p:cNvCxnSpPr/>
            <p:nvPr/>
          </p:nvCxnSpPr>
          <p:spPr>
            <a:xfrm rot="10800000">
              <a:off x="6333447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5"/>
            <p:cNvCxnSpPr/>
            <p:nvPr/>
          </p:nvCxnSpPr>
          <p:spPr>
            <a:xfrm rot="10800000">
              <a:off x="683671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5"/>
            <p:cNvCxnSpPr/>
            <p:nvPr/>
          </p:nvCxnSpPr>
          <p:spPr>
            <a:xfrm rot="10800000">
              <a:off x="733998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5"/>
            <p:cNvCxnSpPr/>
            <p:nvPr/>
          </p:nvCxnSpPr>
          <p:spPr>
            <a:xfrm rot="10800000">
              <a:off x="784325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5"/>
            <p:cNvCxnSpPr/>
            <p:nvPr/>
          </p:nvCxnSpPr>
          <p:spPr>
            <a:xfrm rot="10800000">
              <a:off x="834652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5"/>
            <p:cNvCxnSpPr/>
            <p:nvPr/>
          </p:nvCxnSpPr>
          <p:spPr>
            <a:xfrm rot="10800000">
              <a:off x="4572050" y="-35286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5"/>
            <p:cNvCxnSpPr/>
            <p:nvPr/>
          </p:nvCxnSpPr>
          <p:spPr>
            <a:xfrm rot="10800000">
              <a:off x="4572050" y="-30741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5"/>
            <p:cNvCxnSpPr/>
            <p:nvPr/>
          </p:nvCxnSpPr>
          <p:spPr>
            <a:xfrm rot="10800000">
              <a:off x="4572050" y="-216512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5"/>
            <p:cNvCxnSpPr/>
            <p:nvPr/>
          </p:nvCxnSpPr>
          <p:spPr>
            <a:xfrm rot="10800000">
              <a:off x="4572050" y="-171060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5"/>
            <p:cNvCxnSpPr/>
            <p:nvPr/>
          </p:nvCxnSpPr>
          <p:spPr>
            <a:xfrm rot="10800000">
              <a:off x="4572050" y="-12560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5"/>
            <p:cNvCxnSpPr/>
            <p:nvPr/>
          </p:nvCxnSpPr>
          <p:spPr>
            <a:xfrm rot="10800000">
              <a:off x="4572050" y="-8015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5"/>
            <p:cNvCxnSpPr/>
            <p:nvPr/>
          </p:nvCxnSpPr>
          <p:spPr>
            <a:xfrm rot="10800000">
              <a:off x="4572050" y="-3470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5"/>
            <p:cNvCxnSpPr/>
            <p:nvPr/>
          </p:nvCxnSpPr>
          <p:spPr>
            <a:xfrm rot="10800000">
              <a:off x="4572050" y="1074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5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575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8" name="Google Shape;138;p5"/>
            <p:cNvCxnSpPr/>
            <p:nvPr/>
          </p:nvCxnSpPr>
          <p:spPr>
            <a:xfrm rot="10800000">
              <a:off x="4572050" y="-26196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subTitle" idx="1"/>
          </p:nvPr>
        </p:nvSpPr>
        <p:spPr>
          <a:xfrm>
            <a:off x="1970456" y="3019675"/>
            <a:ext cx="2341800" cy="9357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subTitle" idx="2"/>
          </p:nvPr>
        </p:nvSpPr>
        <p:spPr>
          <a:xfrm>
            <a:off x="1970456" y="2636550"/>
            <a:ext cx="23418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ltra"/>
              <a:buNone/>
              <a:defRPr sz="2000">
                <a:latin typeface="Ultra"/>
                <a:ea typeface="Ultra"/>
                <a:cs typeface="Ultra"/>
                <a:sym typeface="Ultra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ltra"/>
              <a:buNone/>
              <a:defRPr sz="2000">
                <a:latin typeface="Ultra"/>
                <a:ea typeface="Ultra"/>
                <a:cs typeface="Ultra"/>
                <a:sym typeface="Ultra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ltra"/>
              <a:buNone/>
              <a:defRPr sz="2000">
                <a:latin typeface="Ultra"/>
                <a:ea typeface="Ultra"/>
                <a:cs typeface="Ultra"/>
                <a:sym typeface="Ultra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ltra"/>
              <a:buNone/>
              <a:defRPr sz="2000">
                <a:latin typeface="Ultra"/>
                <a:ea typeface="Ultra"/>
                <a:cs typeface="Ultra"/>
                <a:sym typeface="Ultra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ltra"/>
              <a:buNone/>
              <a:defRPr sz="2000">
                <a:latin typeface="Ultra"/>
                <a:ea typeface="Ultra"/>
                <a:cs typeface="Ultra"/>
                <a:sym typeface="Ultra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ltra"/>
              <a:buNone/>
              <a:defRPr sz="2000">
                <a:latin typeface="Ultra"/>
                <a:ea typeface="Ultra"/>
                <a:cs typeface="Ultra"/>
                <a:sym typeface="Ultra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ltra"/>
              <a:buNone/>
              <a:defRPr sz="2000">
                <a:latin typeface="Ultra"/>
                <a:ea typeface="Ultra"/>
                <a:cs typeface="Ultra"/>
                <a:sym typeface="Ultra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ltra"/>
              <a:buNone/>
              <a:defRPr sz="2000">
                <a:latin typeface="Ultra"/>
                <a:ea typeface="Ultra"/>
                <a:cs typeface="Ultra"/>
                <a:sym typeface="Ultra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ltra"/>
              <a:buNone/>
              <a:defRPr sz="2000">
                <a:latin typeface="Ultra"/>
                <a:ea typeface="Ultra"/>
                <a:cs typeface="Ultra"/>
                <a:sym typeface="Ultra"/>
              </a:defRPr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3"/>
          </p:nvPr>
        </p:nvSpPr>
        <p:spPr>
          <a:xfrm>
            <a:off x="4831750" y="3019675"/>
            <a:ext cx="2341800" cy="9357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4"/>
          </p:nvPr>
        </p:nvSpPr>
        <p:spPr>
          <a:xfrm>
            <a:off x="4831750" y="2636550"/>
            <a:ext cx="23418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ltra"/>
              <a:buNone/>
              <a:defRPr sz="2000">
                <a:latin typeface="Ultra"/>
                <a:ea typeface="Ultra"/>
                <a:cs typeface="Ultra"/>
                <a:sym typeface="Ultra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ltra"/>
              <a:buNone/>
              <a:defRPr sz="2000">
                <a:latin typeface="Ultra"/>
                <a:ea typeface="Ultra"/>
                <a:cs typeface="Ultra"/>
                <a:sym typeface="Ultra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ltra"/>
              <a:buNone/>
              <a:defRPr sz="2000">
                <a:latin typeface="Ultra"/>
                <a:ea typeface="Ultra"/>
                <a:cs typeface="Ultra"/>
                <a:sym typeface="Ultra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ltra"/>
              <a:buNone/>
              <a:defRPr sz="2000">
                <a:latin typeface="Ultra"/>
                <a:ea typeface="Ultra"/>
                <a:cs typeface="Ultra"/>
                <a:sym typeface="Ultra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ltra"/>
              <a:buNone/>
              <a:defRPr sz="2000">
                <a:latin typeface="Ultra"/>
                <a:ea typeface="Ultra"/>
                <a:cs typeface="Ultra"/>
                <a:sym typeface="Ultra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ltra"/>
              <a:buNone/>
              <a:defRPr sz="2000">
                <a:latin typeface="Ultra"/>
                <a:ea typeface="Ultra"/>
                <a:cs typeface="Ultra"/>
                <a:sym typeface="Ultra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ltra"/>
              <a:buNone/>
              <a:defRPr sz="2000">
                <a:latin typeface="Ultra"/>
                <a:ea typeface="Ultra"/>
                <a:cs typeface="Ultra"/>
                <a:sym typeface="Ultra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ltra"/>
              <a:buNone/>
              <a:defRPr sz="2000">
                <a:latin typeface="Ultra"/>
                <a:ea typeface="Ultra"/>
                <a:cs typeface="Ultra"/>
                <a:sym typeface="Ultra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ltra"/>
              <a:buNone/>
              <a:defRPr sz="2000">
                <a:latin typeface="Ultra"/>
                <a:ea typeface="Ultra"/>
                <a:cs typeface="Ultra"/>
                <a:sym typeface="Ultra"/>
              </a:defRPr>
            </a:lvl9pPr>
          </a:lstStyle>
          <a:p>
            <a:endParaRPr/>
          </a:p>
        </p:txBody>
      </p:sp>
      <p:sp>
        <p:nvSpPr>
          <p:cNvPr id="144" name="Google Shape;144;p5"/>
          <p:cNvSpPr/>
          <p:nvPr/>
        </p:nvSpPr>
        <p:spPr>
          <a:xfrm flipH="1">
            <a:off x="8035949" y="2876711"/>
            <a:ext cx="1405052" cy="1221620"/>
          </a:xfrm>
          <a:custGeom>
            <a:avLst/>
            <a:gdLst/>
            <a:ahLst/>
            <a:cxnLst/>
            <a:rect l="l" t="t" r="r" b="b"/>
            <a:pathLst>
              <a:path w="14319" h="12449" extrusionOk="0">
                <a:moveTo>
                  <a:pt x="10635" y="1"/>
                </a:moveTo>
                <a:cubicBezTo>
                  <a:pt x="9856" y="1"/>
                  <a:pt x="9115" y="336"/>
                  <a:pt x="8589" y="992"/>
                </a:cubicBezTo>
                <a:cubicBezTo>
                  <a:pt x="8501" y="1091"/>
                  <a:pt x="8435" y="1190"/>
                  <a:pt x="8369" y="1289"/>
                </a:cubicBezTo>
                <a:cubicBezTo>
                  <a:pt x="7489" y="2707"/>
                  <a:pt x="8457" y="4104"/>
                  <a:pt x="8985" y="4885"/>
                </a:cubicBezTo>
                <a:cubicBezTo>
                  <a:pt x="9073" y="5006"/>
                  <a:pt x="9150" y="5116"/>
                  <a:pt x="9227" y="5237"/>
                </a:cubicBezTo>
                <a:cubicBezTo>
                  <a:pt x="9392" y="5490"/>
                  <a:pt x="9480" y="5776"/>
                  <a:pt x="9502" y="5974"/>
                </a:cubicBezTo>
                <a:lnTo>
                  <a:pt x="9480" y="5974"/>
                </a:lnTo>
                <a:cubicBezTo>
                  <a:pt x="9161" y="5886"/>
                  <a:pt x="8842" y="5666"/>
                  <a:pt x="8468" y="5402"/>
                </a:cubicBezTo>
                <a:cubicBezTo>
                  <a:pt x="8149" y="5182"/>
                  <a:pt x="7786" y="4929"/>
                  <a:pt x="7357" y="4731"/>
                </a:cubicBezTo>
                <a:cubicBezTo>
                  <a:pt x="6966" y="4549"/>
                  <a:pt x="6565" y="4458"/>
                  <a:pt x="6177" y="4458"/>
                </a:cubicBezTo>
                <a:cubicBezTo>
                  <a:pt x="5813" y="4458"/>
                  <a:pt x="5461" y="4538"/>
                  <a:pt x="5136" y="4698"/>
                </a:cubicBezTo>
                <a:cubicBezTo>
                  <a:pt x="4410" y="5061"/>
                  <a:pt x="3904" y="5776"/>
                  <a:pt x="3706" y="6710"/>
                </a:cubicBezTo>
                <a:cubicBezTo>
                  <a:pt x="3508" y="7590"/>
                  <a:pt x="3816" y="8371"/>
                  <a:pt x="4058" y="8998"/>
                </a:cubicBezTo>
                <a:cubicBezTo>
                  <a:pt x="4311" y="9636"/>
                  <a:pt x="4366" y="9878"/>
                  <a:pt x="4256" y="10076"/>
                </a:cubicBezTo>
                <a:cubicBezTo>
                  <a:pt x="4217" y="10140"/>
                  <a:pt x="4151" y="10255"/>
                  <a:pt x="3896" y="10255"/>
                </a:cubicBezTo>
                <a:cubicBezTo>
                  <a:pt x="3583" y="10255"/>
                  <a:pt x="2986" y="10081"/>
                  <a:pt x="1804" y="9427"/>
                </a:cubicBezTo>
                <a:lnTo>
                  <a:pt x="1782" y="9416"/>
                </a:lnTo>
                <a:cubicBezTo>
                  <a:pt x="1614" y="9321"/>
                  <a:pt x="1430" y="9276"/>
                  <a:pt x="1249" y="9276"/>
                </a:cubicBezTo>
                <a:cubicBezTo>
                  <a:pt x="883" y="9276"/>
                  <a:pt x="525" y="9459"/>
                  <a:pt x="319" y="9790"/>
                </a:cubicBezTo>
                <a:cubicBezTo>
                  <a:pt x="308" y="9812"/>
                  <a:pt x="297" y="9823"/>
                  <a:pt x="286" y="9834"/>
                </a:cubicBezTo>
                <a:cubicBezTo>
                  <a:pt x="0" y="10372"/>
                  <a:pt x="187" y="11043"/>
                  <a:pt x="715" y="11329"/>
                </a:cubicBezTo>
                <a:lnTo>
                  <a:pt x="737" y="11340"/>
                </a:lnTo>
                <a:cubicBezTo>
                  <a:pt x="1320" y="11659"/>
                  <a:pt x="2178" y="12143"/>
                  <a:pt x="3079" y="12352"/>
                </a:cubicBezTo>
                <a:cubicBezTo>
                  <a:pt x="3365" y="12416"/>
                  <a:pt x="3640" y="12448"/>
                  <a:pt x="3902" y="12448"/>
                </a:cubicBezTo>
                <a:cubicBezTo>
                  <a:pt x="4890" y="12448"/>
                  <a:pt x="5692" y="11997"/>
                  <a:pt x="6170" y="11153"/>
                </a:cubicBezTo>
                <a:cubicBezTo>
                  <a:pt x="6808" y="10021"/>
                  <a:pt x="6401" y="8965"/>
                  <a:pt x="6104" y="8195"/>
                </a:cubicBezTo>
                <a:cubicBezTo>
                  <a:pt x="5950" y="7788"/>
                  <a:pt x="5796" y="7414"/>
                  <a:pt x="5851" y="7172"/>
                </a:cubicBezTo>
                <a:cubicBezTo>
                  <a:pt x="5917" y="6886"/>
                  <a:pt x="6038" y="6710"/>
                  <a:pt x="6115" y="6666"/>
                </a:cubicBezTo>
                <a:cubicBezTo>
                  <a:pt x="6128" y="6661"/>
                  <a:pt x="6147" y="6658"/>
                  <a:pt x="6169" y="6658"/>
                </a:cubicBezTo>
                <a:cubicBezTo>
                  <a:pt x="6236" y="6658"/>
                  <a:pt x="6337" y="6683"/>
                  <a:pt x="6445" y="6732"/>
                </a:cubicBezTo>
                <a:cubicBezTo>
                  <a:pt x="6687" y="6842"/>
                  <a:pt x="6939" y="7018"/>
                  <a:pt x="7203" y="7205"/>
                </a:cubicBezTo>
                <a:cubicBezTo>
                  <a:pt x="7676" y="7535"/>
                  <a:pt x="8215" y="7920"/>
                  <a:pt x="8930" y="8096"/>
                </a:cubicBezTo>
                <a:cubicBezTo>
                  <a:pt x="9224" y="8174"/>
                  <a:pt x="9488" y="8207"/>
                  <a:pt x="9723" y="8207"/>
                </a:cubicBezTo>
                <a:cubicBezTo>
                  <a:pt x="10648" y="8207"/>
                  <a:pt x="11132" y="7699"/>
                  <a:pt x="11316" y="7436"/>
                </a:cubicBezTo>
                <a:cubicBezTo>
                  <a:pt x="12020" y="6468"/>
                  <a:pt x="11690" y="4995"/>
                  <a:pt x="11074" y="4049"/>
                </a:cubicBezTo>
                <a:cubicBezTo>
                  <a:pt x="10997" y="3906"/>
                  <a:pt x="10898" y="3774"/>
                  <a:pt x="10799" y="3631"/>
                </a:cubicBezTo>
                <a:cubicBezTo>
                  <a:pt x="10206" y="2762"/>
                  <a:pt x="10151" y="2553"/>
                  <a:pt x="10294" y="2378"/>
                </a:cubicBezTo>
                <a:cubicBezTo>
                  <a:pt x="10392" y="2254"/>
                  <a:pt x="10516" y="2212"/>
                  <a:pt x="10638" y="2212"/>
                </a:cubicBezTo>
                <a:cubicBezTo>
                  <a:pt x="10885" y="2212"/>
                  <a:pt x="11126" y="2381"/>
                  <a:pt x="11140" y="2389"/>
                </a:cubicBezTo>
                <a:cubicBezTo>
                  <a:pt x="11613" y="2729"/>
                  <a:pt x="12009" y="3070"/>
                  <a:pt x="12339" y="3389"/>
                </a:cubicBezTo>
                <a:cubicBezTo>
                  <a:pt x="12555" y="3594"/>
                  <a:pt x="12831" y="3696"/>
                  <a:pt x="13106" y="3696"/>
                </a:cubicBezTo>
                <a:cubicBezTo>
                  <a:pt x="13392" y="3696"/>
                  <a:pt x="13677" y="3586"/>
                  <a:pt x="13890" y="3367"/>
                </a:cubicBezTo>
                <a:cubicBezTo>
                  <a:pt x="14319" y="2927"/>
                  <a:pt x="14308" y="2235"/>
                  <a:pt x="13879" y="1806"/>
                </a:cubicBezTo>
                <a:cubicBezTo>
                  <a:pt x="13472" y="1421"/>
                  <a:pt x="12988" y="1014"/>
                  <a:pt x="12438" y="618"/>
                </a:cubicBezTo>
                <a:cubicBezTo>
                  <a:pt x="11870" y="204"/>
                  <a:pt x="11241" y="1"/>
                  <a:pt x="10635" y="1"/>
                </a:cubicBezTo>
                <a:close/>
              </a:path>
            </a:pathLst>
          </a:custGeom>
          <a:solidFill>
            <a:schemeClr val="lt2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"/>
          <p:cNvSpPr/>
          <p:nvPr/>
        </p:nvSpPr>
        <p:spPr>
          <a:xfrm rot="-5237680" flipH="1">
            <a:off x="701117" y="4394024"/>
            <a:ext cx="1323254" cy="1085716"/>
          </a:xfrm>
          <a:custGeom>
            <a:avLst/>
            <a:gdLst/>
            <a:ahLst/>
            <a:cxnLst/>
            <a:rect l="l" t="t" r="r" b="b"/>
            <a:pathLst>
              <a:path w="11284" h="9258" extrusionOk="0">
                <a:moveTo>
                  <a:pt x="1541" y="0"/>
                </a:moveTo>
                <a:cubicBezTo>
                  <a:pt x="955" y="0"/>
                  <a:pt x="438" y="423"/>
                  <a:pt x="330" y="1021"/>
                </a:cubicBezTo>
                <a:cubicBezTo>
                  <a:pt x="0" y="2912"/>
                  <a:pt x="462" y="4892"/>
                  <a:pt x="1617" y="6431"/>
                </a:cubicBezTo>
                <a:cubicBezTo>
                  <a:pt x="2826" y="8070"/>
                  <a:pt x="4993" y="9202"/>
                  <a:pt x="6994" y="9257"/>
                </a:cubicBezTo>
                <a:lnTo>
                  <a:pt x="7137" y="9257"/>
                </a:lnTo>
                <a:cubicBezTo>
                  <a:pt x="8622" y="9257"/>
                  <a:pt x="9942" y="8653"/>
                  <a:pt x="10843" y="7553"/>
                </a:cubicBezTo>
                <a:cubicBezTo>
                  <a:pt x="11283" y="7025"/>
                  <a:pt x="11206" y="6244"/>
                  <a:pt x="10678" y="5804"/>
                </a:cubicBezTo>
                <a:cubicBezTo>
                  <a:pt x="10449" y="5618"/>
                  <a:pt x="10172" y="5527"/>
                  <a:pt x="9896" y="5527"/>
                </a:cubicBezTo>
                <a:cubicBezTo>
                  <a:pt x="9537" y="5527"/>
                  <a:pt x="9179" y="5682"/>
                  <a:pt x="8930" y="5980"/>
                </a:cubicBezTo>
                <a:cubicBezTo>
                  <a:pt x="8496" y="6510"/>
                  <a:pt x="7898" y="6784"/>
                  <a:pt x="7148" y="6784"/>
                </a:cubicBezTo>
                <a:cubicBezTo>
                  <a:pt x="7119" y="6784"/>
                  <a:pt x="7090" y="6784"/>
                  <a:pt x="7060" y="6783"/>
                </a:cubicBezTo>
                <a:cubicBezTo>
                  <a:pt x="5818" y="6750"/>
                  <a:pt x="4355" y="5980"/>
                  <a:pt x="3596" y="4958"/>
                </a:cubicBezTo>
                <a:cubicBezTo>
                  <a:pt x="2859" y="3968"/>
                  <a:pt x="2551" y="2659"/>
                  <a:pt x="2760" y="1449"/>
                </a:cubicBezTo>
                <a:cubicBezTo>
                  <a:pt x="2881" y="779"/>
                  <a:pt x="2430" y="130"/>
                  <a:pt x="1760" y="20"/>
                </a:cubicBezTo>
                <a:cubicBezTo>
                  <a:pt x="1686" y="7"/>
                  <a:pt x="1613" y="0"/>
                  <a:pt x="1541" y="0"/>
                </a:cubicBezTo>
                <a:close/>
              </a:path>
            </a:pathLst>
          </a:custGeom>
          <a:solidFill>
            <a:schemeClr val="accent2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 flipH="1">
            <a:off x="870101" y="3114324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"/>
          <p:cNvSpPr/>
          <p:nvPr/>
        </p:nvSpPr>
        <p:spPr>
          <a:xfrm flipH="1">
            <a:off x="4453001" y="4485112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"/>
          <p:cNvSpPr/>
          <p:nvPr/>
        </p:nvSpPr>
        <p:spPr>
          <a:xfrm flipH="1">
            <a:off x="7512101" y="4257937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6"/>
          <p:cNvGrpSpPr/>
          <p:nvPr/>
        </p:nvGrpSpPr>
        <p:grpSpPr>
          <a:xfrm>
            <a:off x="0" y="-5400"/>
            <a:ext cx="9144000" cy="5154300"/>
            <a:chOff x="0" y="-5400"/>
            <a:chExt cx="9144000" cy="5154300"/>
          </a:xfrm>
        </p:grpSpPr>
        <p:cxnSp>
          <p:nvCxnSpPr>
            <p:cNvPr id="151" name="Google Shape;151;p6"/>
            <p:cNvCxnSpPr/>
            <p:nvPr/>
          </p:nvCxnSpPr>
          <p:spPr>
            <a:xfrm rot="10800000">
              <a:off x="79747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6"/>
            <p:cNvCxnSpPr/>
            <p:nvPr/>
          </p:nvCxnSpPr>
          <p:spPr>
            <a:xfrm rot="10800000">
              <a:off x="130074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6"/>
            <p:cNvCxnSpPr/>
            <p:nvPr/>
          </p:nvCxnSpPr>
          <p:spPr>
            <a:xfrm rot="10800000">
              <a:off x="180401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6"/>
            <p:cNvCxnSpPr/>
            <p:nvPr/>
          </p:nvCxnSpPr>
          <p:spPr>
            <a:xfrm rot="10800000">
              <a:off x="230728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6"/>
            <p:cNvCxnSpPr/>
            <p:nvPr/>
          </p:nvCxnSpPr>
          <p:spPr>
            <a:xfrm rot="10800000">
              <a:off x="2810553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6"/>
            <p:cNvCxnSpPr/>
            <p:nvPr/>
          </p:nvCxnSpPr>
          <p:spPr>
            <a:xfrm rot="10800000">
              <a:off x="331382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6"/>
            <p:cNvCxnSpPr/>
            <p:nvPr/>
          </p:nvCxnSpPr>
          <p:spPr>
            <a:xfrm rot="10800000">
              <a:off x="381709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6"/>
            <p:cNvCxnSpPr/>
            <p:nvPr/>
          </p:nvCxnSpPr>
          <p:spPr>
            <a:xfrm rot="10800000">
              <a:off x="432036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6"/>
            <p:cNvCxnSpPr/>
            <p:nvPr/>
          </p:nvCxnSpPr>
          <p:spPr>
            <a:xfrm rot="10800000">
              <a:off x="482363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6"/>
            <p:cNvCxnSpPr/>
            <p:nvPr/>
          </p:nvCxnSpPr>
          <p:spPr>
            <a:xfrm rot="10800000">
              <a:off x="532690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6"/>
            <p:cNvCxnSpPr/>
            <p:nvPr/>
          </p:nvCxnSpPr>
          <p:spPr>
            <a:xfrm rot="10800000">
              <a:off x="583017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6"/>
            <p:cNvCxnSpPr/>
            <p:nvPr/>
          </p:nvCxnSpPr>
          <p:spPr>
            <a:xfrm rot="10800000">
              <a:off x="6333447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6"/>
            <p:cNvCxnSpPr/>
            <p:nvPr/>
          </p:nvCxnSpPr>
          <p:spPr>
            <a:xfrm rot="10800000">
              <a:off x="683671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6"/>
            <p:cNvCxnSpPr/>
            <p:nvPr/>
          </p:nvCxnSpPr>
          <p:spPr>
            <a:xfrm rot="10800000">
              <a:off x="733998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6"/>
            <p:cNvCxnSpPr/>
            <p:nvPr/>
          </p:nvCxnSpPr>
          <p:spPr>
            <a:xfrm rot="10800000">
              <a:off x="784325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6"/>
            <p:cNvCxnSpPr/>
            <p:nvPr/>
          </p:nvCxnSpPr>
          <p:spPr>
            <a:xfrm rot="10800000">
              <a:off x="834652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6"/>
            <p:cNvCxnSpPr/>
            <p:nvPr/>
          </p:nvCxnSpPr>
          <p:spPr>
            <a:xfrm rot="10800000">
              <a:off x="4572050" y="-35286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6"/>
            <p:cNvCxnSpPr/>
            <p:nvPr/>
          </p:nvCxnSpPr>
          <p:spPr>
            <a:xfrm rot="10800000">
              <a:off x="4572050" y="-30741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6"/>
            <p:cNvCxnSpPr/>
            <p:nvPr/>
          </p:nvCxnSpPr>
          <p:spPr>
            <a:xfrm rot="10800000">
              <a:off x="4572050" y="-216512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6"/>
            <p:cNvCxnSpPr/>
            <p:nvPr/>
          </p:nvCxnSpPr>
          <p:spPr>
            <a:xfrm rot="10800000">
              <a:off x="4572050" y="-171060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6"/>
            <p:cNvCxnSpPr/>
            <p:nvPr/>
          </p:nvCxnSpPr>
          <p:spPr>
            <a:xfrm rot="10800000">
              <a:off x="4572050" y="-12560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6"/>
            <p:cNvCxnSpPr/>
            <p:nvPr/>
          </p:nvCxnSpPr>
          <p:spPr>
            <a:xfrm rot="10800000">
              <a:off x="4572050" y="-8015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6"/>
            <p:cNvCxnSpPr/>
            <p:nvPr/>
          </p:nvCxnSpPr>
          <p:spPr>
            <a:xfrm rot="10800000">
              <a:off x="4572050" y="-3470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6"/>
            <p:cNvCxnSpPr/>
            <p:nvPr/>
          </p:nvCxnSpPr>
          <p:spPr>
            <a:xfrm rot="10800000">
              <a:off x="4572050" y="1074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5" name="Google Shape;175;p6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575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6" name="Google Shape;176;p6"/>
            <p:cNvCxnSpPr/>
            <p:nvPr/>
          </p:nvCxnSpPr>
          <p:spPr>
            <a:xfrm rot="10800000">
              <a:off x="4572050" y="-26196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7" name="Google Shape;177;p6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6"/>
          <p:cNvSpPr/>
          <p:nvPr/>
        </p:nvSpPr>
        <p:spPr>
          <a:xfrm flipH="1">
            <a:off x="-622778" y="292000"/>
            <a:ext cx="1291703" cy="1291644"/>
          </a:xfrm>
          <a:custGeom>
            <a:avLst/>
            <a:gdLst/>
            <a:ahLst/>
            <a:cxnLst/>
            <a:rect l="l" t="t" r="r" b="b"/>
            <a:pathLst>
              <a:path w="23524" h="23524" extrusionOk="0">
                <a:moveTo>
                  <a:pt x="11757" y="3179"/>
                </a:moveTo>
                <a:cubicBezTo>
                  <a:pt x="16496" y="3179"/>
                  <a:pt x="20334" y="7017"/>
                  <a:pt x="20334" y="11757"/>
                </a:cubicBezTo>
                <a:cubicBezTo>
                  <a:pt x="20345" y="16496"/>
                  <a:pt x="16496" y="20334"/>
                  <a:pt x="11757" y="20334"/>
                </a:cubicBezTo>
                <a:cubicBezTo>
                  <a:pt x="7028" y="20334"/>
                  <a:pt x="3179" y="16496"/>
                  <a:pt x="3179" y="11757"/>
                </a:cubicBezTo>
                <a:cubicBezTo>
                  <a:pt x="3179" y="7017"/>
                  <a:pt x="7028" y="3179"/>
                  <a:pt x="11757" y="3179"/>
                </a:cubicBezTo>
                <a:close/>
                <a:moveTo>
                  <a:pt x="11757" y="1"/>
                </a:moveTo>
                <a:cubicBezTo>
                  <a:pt x="5268" y="1"/>
                  <a:pt x="1" y="5268"/>
                  <a:pt x="1" y="11757"/>
                </a:cubicBezTo>
                <a:cubicBezTo>
                  <a:pt x="1" y="18256"/>
                  <a:pt x="5268" y="23523"/>
                  <a:pt x="11757" y="23523"/>
                </a:cubicBezTo>
                <a:cubicBezTo>
                  <a:pt x="18256" y="23523"/>
                  <a:pt x="23524" y="18256"/>
                  <a:pt x="23524" y="11757"/>
                </a:cubicBezTo>
                <a:cubicBezTo>
                  <a:pt x="23524" y="5268"/>
                  <a:pt x="18256" y="1"/>
                  <a:pt x="11757" y="1"/>
                </a:cubicBezTo>
                <a:close/>
              </a:path>
            </a:pathLst>
          </a:custGeom>
          <a:solidFill>
            <a:schemeClr val="accent3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 flipH="1">
            <a:off x="3815978" y="4680930"/>
            <a:ext cx="1512043" cy="1512043"/>
          </a:xfrm>
          <a:custGeom>
            <a:avLst/>
            <a:gdLst/>
            <a:ahLst/>
            <a:cxnLst/>
            <a:rect l="l" t="t" r="r" b="b"/>
            <a:pathLst>
              <a:path w="15232" h="15232" extrusionOk="0">
                <a:moveTo>
                  <a:pt x="7610" y="2057"/>
                </a:moveTo>
                <a:cubicBezTo>
                  <a:pt x="10678" y="2057"/>
                  <a:pt x="13164" y="4542"/>
                  <a:pt x="13164" y="7611"/>
                </a:cubicBezTo>
                <a:cubicBezTo>
                  <a:pt x="13164" y="10679"/>
                  <a:pt x="10678" y="13175"/>
                  <a:pt x="7610" y="13175"/>
                </a:cubicBezTo>
                <a:cubicBezTo>
                  <a:pt x="4542" y="13175"/>
                  <a:pt x="2057" y="10679"/>
                  <a:pt x="2057" y="7611"/>
                </a:cubicBezTo>
                <a:cubicBezTo>
                  <a:pt x="2057" y="4542"/>
                  <a:pt x="4542" y="2057"/>
                  <a:pt x="7610" y="2057"/>
                </a:cubicBezTo>
                <a:close/>
                <a:moveTo>
                  <a:pt x="7610" y="1"/>
                </a:moveTo>
                <a:cubicBezTo>
                  <a:pt x="3409" y="1"/>
                  <a:pt x="0" y="3410"/>
                  <a:pt x="0" y="7611"/>
                </a:cubicBezTo>
                <a:cubicBezTo>
                  <a:pt x="0" y="11823"/>
                  <a:pt x="3409" y="15232"/>
                  <a:pt x="7610" y="15232"/>
                </a:cubicBezTo>
                <a:cubicBezTo>
                  <a:pt x="11822" y="15232"/>
                  <a:pt x="15231" y="11823"/>
                  <a:pt x="15231" y="7611"/>
                </a:cubicBezTo>
                <a:cubicBezTo>
                  <a:pt x="15231" y="3410"/>
                  <a:pt x="11822" y="1"/>
                  <a:pt x="7610" y="1"/>
                </a:cubicBezTo>
                <a:close/>
              </a:path>
            </a:pathLst>
          </a:custGeom>
          <a:solidFill>
            <a:schemeClr val="lt2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6"/>
          <p:cNvSpPr/>
          <p:nvPr/>
        </p:nvSpPr>
        <p:spPr>
          <a:xfrm flipH="1">
            <a:off x="290376" y="2553874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"/>
          <p:cNvSpPr/>
          <p:nvPr/>
        </p:nvSpPr>
        <p:spPr>
          <a:xfrm rot="2135091" flipH="1">
            <a:off x="-467612" y="3811533"/>
            <a:ext cx="1067447" cy="875823"/>
          </a:xfrm>
          <a:custGeom>
            <a:avLst/>
            <a:gdLst/>
            <a:ahLst/>
            <a:cxnLst/>
            <a:rect l="l" t="t" r="r" b="b"/>
            <a:pathLst>
              <a:path w="11284" h="9258" extrusionOk="0">
                <a:moveTo>
                  <a:pt x="1541" y="0"/>
                </a:moveTo>
                <a:cubicBezTo>
                  <a:pt x="955" y="0"/>
                  <a:pt x="438" y="423"/>
                  <a:pt x="330" y="1021"/>
                </a:cubicBezTo>
                <a:cubicBezTo>
                  <a:pt x="0" y="2912"/>
                  <a:pt x="462" y="4892"/>
                  <a:pt x="1617" y="6431"/>
                </a:cubicBezTo>
                <a:cubicBezTo>
                  <a:pt x="2826" y="8070"/>
                  <a:pt x="4993" y="9202"/>
                  <a:pt x="6994" y="9257"/>
                </a:cubicBezTo>
                <a:lnTo>
                  <a:pt x="7137" y="9257"/>
                </a:lnTo>
                <a:cubicBezTo>
                  <a:pt x="8622" y="9257"/>
                  <a:pt x="9942" y="8653"/>
                  <a:pt x="10843" y="7553"/>
                </a:cubicBezTo>
                <a:cubicBezTo>
                  <a:pt x="11283" y="7025"/>
                  <a:pt x="11206" y="6244"/>
                  <a:pt x="10678" y="5804"/>
                </a:cubicBezTo>
                <a:cubicBezTo>
                  <a:pt x="10449" y="5618"/>
                  <a:pt x="10172" y="5527"/>
                  <a:pt x="9896" y="5527"/>
                </a:cubicBezTo>
                <a:cubicBezTo>
                  <a:pt x="9537" y="5527"/>
                  <a:pt x="9179" y="5682"/>
                  <a:pt x="8930" y="5980"/>
                </a:cubicBezTo>
                <a:cubicBezTo>
                  <a:pt x="8496" y="6510"/>
                  <a:pt x="7898" y="6784"/>
                  <a:pt x="7148" y="6784"/>
                </a:cubicBezTo>
                <a:cubicBezTo>
                  <a:pt x="7119" y="6784"/>
                  <a:pt x="7090" y="6784"/>
                  <a:pt x="7060" y="6783"/>
                </a:cubicBezTo>
                <a:cubicBezTo>
                  <a:pt x="5818" y="6750"/>
                  <a:pt x="4355" y="5980"/>
                  <a:pt x="3596" y="4958"/>
                </a:cubicBezTo>
                <a:cubicBezTo>
                  <a:pt x="2859" y="3968"/>
                  <a:pt x="2551" y="2659"/>
                  <a:pt x="2760" y="1449"/>
                </a:cubicBezTo>
                <a:cubicBezTo>
                  <a:pt x="2881" y="779"/>
                  <a:pt x="2430" y="130"/>
                  <a:pt x="1760" y="20"/>
                </a:cubicBezTo>
                <a:cubicBezTo>
                  <a:pt x="1686" y="7"/>
                  <a:pt x="1613" y="0"/>
                  <a:pt x="1541" y="0"/>
                </a:cubicBezTo>
                <a:close/>
              </a:path>
            </a:pathLst>
          </a:custGeom>
          <a:solidFill>
            <a:schemeClr val="accent4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6"/>
          <p:cNvSpPr/>
          <p:nvPr/>
        </p:nvSpPr>
        <p:spPr>
          <a:xfrm flipH="1">
            <a:off x="8546176" y="4257937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6"/>
          <p:cNvSpPr/>
          <p:nvPr/>
        </p:nvSpPr>
        <p:spPr>
          <a:xfrm rot="-1382368" flipH="1">
            <a:off x="8542268" y="2188865"/>
            <a:ext cx="1117102" cy="971242"/>
          </a:xfrm>
          <a:custGeom>
            <a:avLst/>
            <a:gdLst/>
            <a:ahLst/>
            <a:cxnLst/>
            <a:rect l="l" t="t" r="r" b="b"/>
            <a:pathLst>
              <a:path w="14319" h="12449" extrusionOk="0">
                <a:moveTo>
                  <a:pt x="10635" y="1"/>
                </a:moveTo>
                <a:cubicBezTo>
                  <a:pt x="9856" y="1"/>
                  <a:pt x="9115" y="336"/>
                  <a:pt x="8589" y="992"/>
                </a:cubicBezTo>
                <a:cubicBezTo>
                  <a:pt x="8501" y="1091"/>
                  <a:pt x="8435" y="1190"/>
                  <a:pt x="8369" y="1289"/>
                </a:cubicBezTo>
                <a:cubicBezTo>
                  <a:pt x="7489" y="2707"/>
                  <a:pt x="8457" y="4104"/>
                  <a:pt x="8985" y="4885"/>
                </a:cubicBezTo>
                <a:cubicBezTo>
                  <a:pt x="9073" y="5006"/>
                  <a:pt x="9150" y="5116"/>
                  <a:pt x="9227" y="5237"/>
                </a:cubicBezTo>
                <a:cubicBezTo>
                  <a:pt x="9392" y="5490"/>
                  <a:pt x="9480" y="5776"/>
                  <a:pt x="9502" y="5974"/>
                </a:cubicBezTo>
                <a:lnTo>
                  <a:pt x="9480" y="5974"/>
                </a:lnTo>
                <a:cubicBezTo>
                  <a:pt x="9161" y="5886"/>
                  <a:pt x="8842" y="5666"/>
                  <a:pt x="8468" y="5402"/>
                </a:cubicBezTo>
                <a:cubicBezTo>
                  <a:pt x="8149" y="5182"/>
                  <a:pt x="7786" y="4929"/>
                  <a:pt x="7357" y="4731"/>
                </a:cubicBezTo>
                <a:cubicBezTo>
                  <a:pt x="6966" y="4549"/>
                  <a:pt x="6565" y="4458"/>
                  <a:pt x="6177" y="4458"/>
                </a:cubicBezTo>
                <a:cubicBezTo>
                  <a:pt x="5813" y="4458"/>
                  <a:pt x="5461" y="4538"/>
                  <a:pt x="5136" y="4698"/>
                </a:cubicBezTo>
                <a:cubicBezTo>
                  <a:pt x="4410" y="5061"/>
                  <a:pt x="3904" y="5776"/>
                  <a:pt x="3706" y="6710"/>
                </a:cubicBezTo>
                <a:cubicBezTo>
                  <a:pt x="3508" y="7590"/>
                  <a:pt x="3816" y="8371"/>
                  <a:pt x="4058" y="8998"/>
                </a:cubicBezTo>
                <a:cubicBezTo>
                  <a:pt x="4311" y="9636"/>
                  <a:pt x="4366" y="9878"/>
                  <a:pt x="4256" y="10076"/>
                </a:cubicBezTo>
                <a:cubicBezTo>
                  <a:pt x="4217" y="10140"/>
                  <a:pt x="4151" y="10255"/>
                  <a:pt x="3896" y="10255"/>
                </a:cubicBezTo>
                <a:cubicBezTo>
                  <a:pt x="3583" y="10255"/>
                  <a:pt x="2986" y="10081"/>
                  <a:pt x="1804" y="9427"/>
                </a:cubicBezTo>
                <a:lnTo>
                  <a:pt x="1782" y="9416"/>
                </a:lnTo>
                <a:cubicBezTo>
                  <a:pt x="1614" y="9321"/>
                  <a:pt x="1430" y="9276"/>
                  <a:pt x="1249" y="9276"/>
                </a:cubicBezTo>
                <a:cubicBezTo>
                  <a:pt x="883" y="9276"/>
                  <a:pt x="525" y="9459"/>
                  <a:pt x="319" y="9790"/>
                </a:cubicBezTo>
                <a:cubicBezTo>
                  <a:pt x="308" y="9812"/>
                  <a:pt x="297" y="9823"/>
                  <a:pt x="286" y="9834"/>
                </a:cubicBezTo>
                <a:cubicBezTo>
                  <a:pt x="0" y="10372"/>
                  <a:pt x="187" y="11043"/>
                  <a:pt x="715" y="11329"/>
                </a:cubicBezTo>
                <a:lnTo>
                  <a:pt x="737" y="11340"/>
                </a:lnTo>
                <a:cubicBezTo>
                  <a:pt x="1320" y="11659"/>
                  <a:pt x="2178" y="12143"/>
                  <a:pt x="3079" y="12352"/>
                </a:cubicBezTo>
                <a:cubicBezTo>
                  <a:pt x="3365" y="12416"/>
                  <a:pt x="3640" y="12448"/>
                  <a:pt x="3902" y="12448"/>
                </a:cubicBezTo>
                <a:cubicBezTo>
                  <a:pt x="4890" y="12448"/>
                  <a:pt x="5692" y="11997"/>
                  <a:pt x="6170" y="11153"/>
                </a:cubicBezTo>
                <a:cubicBezTo>
                  <a:pt x="6808" y="10021"/>
                  <a:pt x="6401" y="8965"/>
                  <a:pt x="6104" y="8195"/>
                </a:cubicBezTo>
                <a:cubicBezTo>
                  <a:pt x="5950" y="7788"/>
                  <a:pt x="5796" y="7414"/>
                  <a:pt x="5851" y="7172"/>
                </a:cubicBezTo>
                <a:cubicBezTo>
                  <a:pt x="5917" y="6886"/>
                  <a:pt x="6038" y="6710"/>
                  <a:pt x="6115" y="6666"/>
                </a:cubicBezTo>
                <a:cubicBezTo>
                  <a:pt x="6128" y="6661"/>
                  <a:pt x="6147" y="6658"/>
                  <a:pt x="6169" y="6658"/>
                </a:cubicBezTo>
                <a:cubicBezTo>
                  <a:pt x="6236" y="6658"/>
                  <a:pt x="6337" y="6683"/>
                  <a:pt x="6445" y="6732"/>
                </a:cubicBezTo>
                <a:cubicBezTo>
                  <a:pt x="6687" y="6842"/>
                  <a:pt x="6939" y="7018"/>
                  <a:pt x="7203" y="7205"/>
                </a:cubicBezTo>
                <a:cubicBezTo>
                  <a:pt x="7676" y="7535"/>
                  <a:pt x="8215" y="7920"/>
                  <a:pt x="8930" y="8096"/>
                </a:cubicBezTo>
                <a:cubicBezTo>
                  <a:pt x="9224" y="8174"/>
                  <a:pt x="9488" y="8207"/>
                  <a:pt x="9723" y="8207"/>
                </a:cubicBezTo>
                <a:cubicBezTo>
                  <a:pt x="10648" y="8207"/>
                  <a:pt x="11132" y="7699"/>
                  <a:pt x="11316" y="7436"/>
                </a:cubicBezTo>
                <a:cubicBezTo>
                  <a:pt x="12020" y="6468"/>
                  <a:pt x="11690" y="4995"/>
                  <a:pt x="11074" y="4049"/>
                </a:cubicBezTo>
                <a:cubicBezTo>
                  <a:pt x="10997" y="3906"/>
                  <a:pt x="10898" y="3774"/>
                  <a:pt x="10799" y="3631"/>
                </a:cubicBezTo>
                <a:cubicBezTo>
                  <a:pt x="10206" y="2762"/>
                  <a:pt x="10151" y="2553"/>
                  <a:pt x="10294" y="2378"/>
                </a:cubicBezTo>
                <a:cubicBezTo>
                  <a:pt x="10392" y="2254"/>
                  <a:pt x="10516" y="2212"/>
                  <a:pt x="10638" y="2212"/>
                </a:cubicBezTo>
                <a:cubicBezTo>
                  <a:pt x="10885" y="2212"/>
                  <a:pt x="11126" y="2381"/>
                  <a:pt x="11140" y="2389"/>
                </a:cubicBezTo>
                <a:cubicBezTo>
                  <a:pt x="11613" y="2729"/>
                  <a:pt x="12009" y="3070"/>
                  <a:pt x="12339" y="3389"/>
                </a:cubicBezTo>
                <a:cubicBezTo>
                  <a:pt x="12555" y="3594"/>
                  <a:pt x="12831" y="3696"/>
                  <a:pt x="13106" y="3696"/>
                </a:cubicBezTo>
                <a:cubicBezTo>
                  <a:pt x="13392" y="3696"/>
                  <a:pt x="13677" y="3586"/>
                  <a:pt x="13890" y="3367"/>
                </a:cubicBezTo>
                <a:cubicBezTo>
                  <a:pt x="14319" y="2927"/>
                  <a:pt x="14308" y="2235"/>
                  <a:pt x="13879" y="1806"/>
                </a:cubicBezTo>
                <a:cubicBezTo>
                  <a:pt x="13472" y="1421"/>
                  <a:pt x="12988" y="1014"/>
                  <a:pt x="12438" y="618"/>
                </a:cubicBezTo>
                <a:cubicBezTo>
                  <a:pt x="11870" y="204"/>
                  <a:pt x="11241" y="1"/>
                  <a:pt x="10635" y="1"/>
                </a:cubicBezTo>
                <a:close/>
              </a:path>
            </a:pathLst>
          </a:custGeom>
          <a:solidFill>
            <a:schemeClr val="accent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"/>
          <p:cNvSpPr/>
          <p:nvPr/>
        </p:nvSpPr>
        <p:spPr>
          <a:xfrm flipH="1">
            <a:off x="8546176" y="914612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7"/>
          <p:cNvGrpSpPr/>
          <p:nvPr/>
        </p:nvGrpSpPr>
        <p:grpSpPr>
          <a:xfrm>
            <a:off x="0" y="-5400"/>
            <a:ext cx="9144000" cy="5154300"/>
            <a:chOff x="0" y="-5400"/>
            <a:chExt cx="9144000" cy="5154300"/>
          </a:xfrm>
        </p:grpSpPr>
        <p:cxnSp>
          <p:nvCxnSpPr>
            <p:cNvPr id="187" name="Google Shape;187;p7"/>
            <p:cNvCxnSpPr/>
            <p:nvPr/>
          </p:nvCxnSpPr>
          <p:spPr>
            <a:xfrm rot="10800000">
              <a:off x="79747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7"/>
            <p:cNvCxnSpPr/>
            <p:nvPr/>
          </p:nvCxnSpPr>
          <p:spPr>
            <a:xfrm rot="10800000">
              <a:off x="130074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7"/>
            <p:cNvCxnSpPr/>
            <p:nvPr/>
          </p:nvCxnSpPr>
          <p:spPr>
            <a:xfrm rot="10800000">
              <a:off x="180401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7"/>
            <p:cNvCxnSpPr/>
            <p:nvPr/>
          </p:nvCxnSpPr>
          <p:spPr>
            <a:xfrm rot="10800000">
              <a:off x="230728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7"/>
            <p:cNvCxnSpPr/>
            <p:nvPr/>
          </p:nvCxnSpPr>
          <p:spPr>
            <a:xfrm rot="10800000">
              <a:off x="2810553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7"/>
            <p:cNvCxnSpPr/>
            <p:nvPr/>
          </p:nvCxnSpPr>
          <p:spPr>
            <a:xfrm rot="10800000">
              <a:off x="331382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7"/>
            <p:cNvCxnSpPr/>
            <p:nvPr/>
          </p:nvCxnSpPr>
          <p:spPr>
            <a:xfrm rot="10800000">
              <a:off x="381709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7"/>
            <p:cNvCxnSpPr/>
            <p:nvPr/>
          </p:nvCxnSpPr>
          <p:spPr>
            <a:xfrm rot="10800000">
              <a:off x="432036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7"/>
            <p:cNvCxnSpPr/>
            <p:nvPr/>
          </p:nvCxnSpPr>
          <p:spPr>
            <a:xfrm rot="10800000">
              <a:off x="482363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7"/>
            <p:cNvCxnSpPr/>
            <p:nvPr/>
          </p:nvCxnSpPr>
          <p:spPr>
            <a:xfrm rot="10800000">
              <a:off x="532690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7"/>
            <p:cNvCxnSpPr/>
            <p:nvPr/>
          </p:nvCxnSpPr>
          <p:spPr>
            <a:xfrm rot="10800000">
              <a:off x="583017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7"/>
            <p:cNvCxnSpPr/>
            <p:nvPr/>
          </p:nvCxnSpPr>
          <p:spPr>
            <a:xfrm rot="10800000">
              <a:off x="6333447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7"/>
            <p:cNvCxnSpPr/>
            <p:nvPr/>
          </p:nvCxnSpPr>
          <p:spPr>
            <a:xfrm rot="10800000">
              <a:off x="683671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7"/>
            <p:cNvCxnSpPr/>
            <p:nvPr/>
          </p:nvCxnSpPr>
          <p:spPr>
            <a:xfrm rot="10800000">
              <a:off x="733998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7"/>
            <p:cNvCxnSpPr/>
            <p:nvPr/>
          </p:nvCxnSpPr>
          <p:spPr>
            <a:xfrm rot="10800000">
              <a:off x="784325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7"/>
            <p:cNvCxnSpPr/>
            <p:nvPr/>
          </p:nvCxnSpPr>
          <p:spPr>
            <a:xfrm rot="10800000">
              <a:off x="834652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7"/>
            <p:cNvCxnSpPr/>
            <p:nvPr/>
          </p:nvCxnSpPr>
          <p:spPr>
            <a:xfrm rot="10800000">
              <a:off x="4572050" y="-35286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7"/>
            <p:cNvCxnSpPr/>
            <p:nvPr/>
          </p:nvCxnSpPr>
          <p:spPr>
            <a:xfrm rot="10800000">
              <a:off x="4572050" y="-30741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7"/>
            <p:cNvCxnSpPr/>
            <p:nvPr/>
          </p:nvCxnSpPr>
          <p:spPr>
            <a:xfrm rot="10800000">
              <a:off x="4572050" y="-216512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7"/>
            <p:cNvCxnSpPr/>
            <p:nvPr/>
          </p:nvCxnSpPr>
          <p:spPr>
            <a:xfrm rot="10800000">
              <a:off x="4572050" y="-171060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7"/>
            <p:cNvCxnSpPr/>
            <p:nvPr/>
          </p:nvCxnSpPr>
          <p:spPr>
            <a:xfrm rot="10800000">
              <a:off x="4572050" y="-12560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7"/>
            <p:cNvCxnSpPr/>
            <p:nvPr/>
          </p:nvCxnSpPr>
          <p:spPr>
            <a:xfrm rot="10800000">
              <a:off x="4572050" y="-8015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7"/>
            <p:cNvCxnSpPr/>
            <p:nvPr/>
          </p:nvCxnSpPr>
          <p:spPr>
            <a:xfrm rot="10800000">
              <a:off x="4572050" y="-3470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7"/>
            <p:cNvCxnSpPr/>
            <p:nvPr/>
          </p:nvCxnSpPr>
          <p:spPr>
            <a:xfrm rot="10800000">
              <a:off x="4572050" y="1074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1" name="Google Shape;211;p7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575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2" name="Google Shape;212;p7"/>
            <p:cNvCxnSpPr/>
            <p:nvPr/>
          </p:nvCxnSpPr>
          <p:spPr>
            <a:xfrm rot="10800000">
              <a:off x="4572050" y="-26196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3" name="Google Shape;213;p7"/>
          <p:cNvSpPr txBox="1">
            <a:spLocks noGrp="1"/>
          </p:cNvSpPr>
          <p:nvPr>
            <p:ph type="title"/>
          </p:nvPr>
        </p:nvSpPr>
        <p:spPr>
          <a:xfrm>
            <a:off x="1104775" y="1339075"/>
            <a:ext cx="35499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7"/>
          <p:cNvSpPr txBox="1">
            <a:spLocks noGrp="1"/>
          </p:cNvSpPr>
          <p:nvPr>
            <p:ph type="subTitle" idx="1"/>
          </p:nvPr>
        </p:nvSpPr>
        <p:spPr>
          <a:xfrm>
            <a:off x="1104775" y="2612600"/>
            <a:ext cx="3549900" cy="12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  <p:sp>
        <p:nvSpPr>
          <p:cNvPr id="215" name="Google Shape;215;p7"/>
          <p:cNvSpPr/>
          <p:nvPr/>
        </p:nvSpPr>
        <p:spPr>
          <a:xfrm flipH="1">
            <a:off x="7145745" y="-125843"/>
            <a:ext cx="1117097" cy="971240"/>
          </a:xfrm>
          <a:custGeom>
            <a:avLst/>
            <a:gdLst/>
            <a:ahLst/>
            <a:cxnLst/>
            <a:rect l="l" t="t" r="r" b="b"/>
            <a:pathLst>
              <a:path w="14319" h="12449" extrusionOk="0">
                <a:moveTo>
                  <a:pt x="10635" y="1"/>
                </a:moveTo>
                <a:cubicBezTo>
                  <a:pt x="9856" y="1"/>
                  <a:pt x="9115" y="336"/>
                  <a:pt x="8589" y="992"/>
                </a:cubicBezTo>
                <a:cubicBezTo>
                  <a:pt x="8501" y="1091"/>
                  <a:pt x="8435" y="1190"/>
                  <a:pt x="8369" y="1289"/>
                </a:cubicBezTo>
                <a:cubicBezTo>
                  <a:pt x="7489" y="2707"/>
                  <a:pt x="8457" y="4104"/>
                  <a:pt x="8985" y="4885"/>
                </a:cubicBezTo>
                <a:cubicBezTo>
                  <a:pt x="9073" y="5006"/>
                  <a:pt x="9150" y="5116"/>
                  <a:pt x="9227" y="5237"/>
                </a:cubicBezTo>
                <a:cubicBezTo>
                  <a:pt x="9392" y="5490"/>
                  <a:pt x="9480" y="5776"/>
                  <a:pt x="9502" y="5974"/>
                </a:cubicBezTo>
                <a:lnTo>
                  <a:pt x="9480" y="5974"/>
                </a:lnTo>
                <a:cubicBezTo>
                  <a:pt x="9161" y="5886"/>
                  <a:pt x="8842" y="5666"/>
                  <a:pt x="8468" y="5402"/>
                </a:cubicBezTo>
                <a:cubicBezTo>
                  <a:pt x="8149" y="5182"/>
                  <a:pt x="7786" y="4929"/>
                  <a:pt x="7357" y="4731"/>
                </a:cubicBezTo>
                <a:cubicBezTo>
                  <a:pt x="6966" y="4549"/>
                  <a:pt x="6565" y="4458"/>
                  <a:pt x="6177" y="4458"/>
                </a:cubicBezTo>
                <a:cubicBezTo>
                  <a:pt x="5813" y="4458"/>
                  <a:pt x="5461" y="4538"/>
                  <a:pt x="5136" y="4698"/>
                </a:cubicBezTo>
                <a:cubicBezTo>
                  <a:pt x="4410" y="5061"/>
                  <a:pt x="3904" y="5776"/>
                  <a:pt x="3706" y="6710"/>
                </a:cubicBezTo>
                <a:cubicBezTo>
                  <a:pt x="3508" y="7590"/>
                  <a:pt x="3816" y="8371"/>
                  <a:pt x="4058" y="8998"/>
                </a:cubicBezTo>
                <a:cubicBezTo>
                  <a:pt x="4311" y="9636"/>
                  <a:pt x="4366" y="9878"/>
                  <a:pt x="4256" y="10076"/>
                </a:cubicBezTo>
                <a:cubicBezTo>
                  <a:pt x="4217" y="10140"/>
                  <a:pt x="4151" y="10255"/>
                  <a:pt x="3896" y="10255"/>
                </a:cubicBezTo>
                <a:cubicBezTo>
                  <a:pt x="3583" y="10255"/>
                  <a:pt x="2986" y="10081"/>
                  <a:pt x="1804" y="9427"/>
                </a:cubicBezTo>
                <a:lnTo>
                  <a:pt x="1782" y="9416"/>
                </a:lnTo>
                <a:cubicBezTo>
                  <a:pt x="1614" y="9321"/>
                  <a:pt x="1430" y="9276"/>
                  <a:pt x="1249" y="9276"/>
                </a:cubicBezTo>
                <a:cubicBezTo>
                  <a:pt x="883" y="9276"/>
                  <a:pt x="525" y="9459"/>
                  <a:pt x="319" y="9790"/>
                </a:cubicBezTo>
                <a:cubicBezTo>
                  <a:pt x="308" y="9812"/>
                  <a:pt x="297" y="9823"/>
                  <a:pt x="286" y="9834"/>
                </a:cubicBezTo>
                <a:cubicBezTo>
                  <a:pt x="0" y="10372"/>
                  <a:pt x="187" y="11043"/>
                  <a:pt x="715" y="11329"/>
                </a:cubicBezTo>
                <a:lnTo>
                  <a:pt x="737" y="11340"/>
                </a:lnTo>
                <a:cubicBezTo>
                  <a:pt x="1320" y="11659"/>
                  <a:pt x="2178" y="12143"/>
                  <a:pt x="3079" y="12352"/>
                </a:cubicBezTo>
                <a:cubicBezTo>
                  <a:pt x="3365" y="12416"/>
                  <a:pt x="3640" y="12448"/>
                  <a:pt x="3902" y="12448"/>
                </a:cubicBezTo>
                <a:cubicBezTo>
                  <a:pt x="4890" y="12448"/>
                  <a:pt x="5692" y="11997"/>
                  <a:pt x="6170" y="11153"/>
                </a:cubicBezTo>
                <a:cubicBezTo>
                  <a:pt x="6808" y="10021"/>
                  <a:pt x="6401" y="8965"/>
                  <a:pt x="6104" y="8195"/>
                </a:cubicBezTo>
                <a:cubicBezTo>
                  <a:pt x="5950" y="7788"/>
                  <a:pt x="5796" y="7414"/>
                  <a:pt x="5851" y="7172"/>
                </a:cubicBezTo>
                <a:cubicBezTo>
                  <a:pt x="5917" y="6886"/>
                  <a:pt x="6038" y="6710"/>
                  <a:pt x="6115" y="6666"/>
                </a:cubicBezTo>
                <a:cubicBezTo>
                  <a:pt x="6128" y="6661"/>
                  <a:pt x="6147" y="6658"/>
                  <a:pt x="6169" y="6658"/>
                </a:cubicBezTo>
                <a:cubicBezTo>
                  <a:pt x="6236" y="6658"/>
                  <a:pt x="6337" y="6683"/>
                  <a:pt x="6445" y="6732"/>
                </a:cubicBezTo>
                <a:cubicBezTo>
                  <a:pt x="6687" y="6842"/>
                  <a:pt x="6939" y="7018"/>
                  <a:pt x="7203" y="7205"/>
                </a:cubicBezTo>
                <a:cubicBezTo>
                  <a:pt x="7676" y="7535"/>
                  <a:pt x="8215" y="7920"/>
                  <a:pt x="8930" y="8096"/>
                </a:cubicBezTo>
                <a:cubicBezTo>
                  <a:pt x="9224" y="8174"/>
                  <a:pt x="9488" y="8207"/>
                  <a:pt x="9723" y="8207"/>
                </a:cubicBezTo>
                <a:cubicBezTo>
                  <a:pt x="10648" y="8207"/>
                  <a:pt x="11132" y="7699"/>
                  <a:pt x="11316" y="7436"/>
                </a:cubicBezTo>
                <a:cubicBezTo>
                  <a:pt x="12020" y="6468"/>
                  <a:pt x="11690" y="4995"/>
                  <a:pt x="11074" y="4049"/>
                </a:cubicBezTo>
                <a:cubicBezTo>
                  <a:pt x="10997" y="3906"/>
                  <a:pt x="10898" y="3774"/>
                  <a:pt x="10799" y="3631"/>
                </a:cubicBezTo>
                <a:cubicBezTo>
                  <a:pt x="10206" y="2762"/>
                  <a:pt x="10151" y="2553"/>
                  <a:pt x="10294" y="2378"/>
                </a:cubicBezTo>
                <a:cubicBezTo>
                  <a:pt x="10392" y="2254"/>
                  <a:pt x="10516" y="2212"/>
                  <a:pt x="10638" y="2212"/>
                </a:cubicBezTo>
                <a:cubicBezTo>
                  <a:pt x="10885" y="2212"/>
                  <a:pt x="11126" y="2381"/>
                  <a:pt x="11140" y="2389"/>
                </a:cubicBezTo>
                <a:cubicBezTo>
                  <a:pt x="11613" y="2729"/>
                  <a:pt x="12009" y="3070"/>
                  <a:pt x="12339" y="3389"/>
                </a:cubicBezTo>
                <a:cubicBezTo>
                  <a:pt x="12555" y="3594"/>
                  <a:pt x="12831" y="3696"/>
                  <a:pt x="13106" y="3696"/>
                </a:cubicBezTo>
                <a:cubicBezTo>
                  <a:pt x="13392" y="3696"/>
                  <a:pt x="13677" y="3586"/>
                  <a:pt x="13890" y="3367"/>
                </a:cubicBezTo>
                <a:cubicBezTo>
                  <a:pt x="14319" y="2927"/>
                  <a:pt x="14308" y="2235"/>
                  <a:pt x="13879" y="1806"/>
                </a:cubicBezTo>
                <a:cubicBezTo>
                  <a:pt x="13472" y="1421"/>
                  <a:pt x="12988" y="1014"/>
                  <a:pt x="12438" y="618"/>
                </a:cubicBezTo>
                <a:cubicBezTo>
                  <a:pt x="11870" y="204"/>
                  <a:pt x="11241" y="1"/>
                  <a:pt x="10635" y="1"/>
                </a:cubicBezTo>
                <a:close/>
              </a:path>
            </a:pathLst>
          </a:custGeom>
          <a:solidFill>
            <a:schemeClr val="accent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7"/>
          <p:cNvSpPr/>
          <p:nvPr/>
        </p:nvSpPr>
        <p:spPr>
          <a:xfrm flipH="1">
            <a:off x="3815978" y="4055868"/>
            <a:ext cx="1512043" cy="1512043"/>
          </a:xfrm>
          <a:custGeom>
            <a:avLst/>
            <a:gdLst/>
            <a:ahLst/>
            <a:cxnLst/>
            <a:rect l="l" t="t" r="r" b="b"/>
            <a:pathLst>
              <a:path w="15232" h="15232" extrusionOk="0">
                <a:moveTo>
                  <a:pt x="7610" y="2057"/>
                </a:moveTo>
                <a:cubicBezTo>
                  <a:pt x="10678" y="2057"/>
                  <a:pt x="13164" y="4542"/>
                  <a:pt x="13164" y="7611"/>
                </a:cubicBezTo>
                <a:cubicBezTo>
                  <a:pt x="13164" y="10679"/>
                  <a:pt x="10678" y="13175"/>
                  <a:pt x="7610" y="13175"/>
                </a:cubicBezTo>
                <a:cubicBezTo>
                  <a:pt x="4542" y="13175"/>
                  <a:pt x="2057" y="10679"/>
                  <a:pt x="2057" y="7611"/>
                </a:cubicBezTo>
                <a:cubicBezTo>
                  <a:pt x="2057" y="4542"/>
                  <a:pt x="4542" y="2057"/>
                  <a:pt x="7610" y="2057"/>
                </a:cubicBezTo>
                <a:close/>
                <a:moveTo>
                  <a:pt x="7610" y="1"/>
                </a:moveTo>
                <a:cubicBezTo>
                  <a:pt x="3409" y="1"/>
                  <a:pt x="0" y="3410"/>
                  <a:pt x="0" y="7611"/>
                </a:cubicBezTo>
                <a:cubicBezTo>
                  <a:pt x="0" y="11823"/>
                  <a:pt x="3409" y="15232"/>
                  <a:pt x="7610" y="15232"/>
                </a:cubicBezTo>
                <a:cubicBezTo>
                  <a:pt x="11822" y="15232"/>
                  <a:pt x="15231" y="11823"/>
                  <a:pt x="15231" y="7611"/>
                </a:cubicBezTo>
                <a:cubicBezTo>
                  <a:pt x="15231" y="3410"/>
                  <a:pt x="11822" y="1"/>
                  <a:pt x="7610" y="1"/>
                </a:cubicBezTo>
                <a:close/>
              </a:path>
            </a:pathLst>
          </a:custGeom>
          <a:solidFill>
            <a:schemeClr val="accent3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7"/>
          <p:cNvSpPr/>
          <p:nvPr/>
        </p:nvSpPr>
        <p:spPr>
          <a:xfrm rot="1800018" flipH="1">
            <a:off x="532084" y="370522"/>
            <a:ext cx="1067457" cy="875830"/>
          </a:xfrm>
          <a:custGeom>
            <a:avLst/>
            <a:gdLst/>
            <a:ahLst/>
            <a:cxnLst/>
            <a:rect l="l" t="t" r="r" b="b"/>
            <a:pathLst>
              <a:path w="11284" h="9258" extrusionOk="0">
                <a:moveTo>
                  <a:pt x="1541" y="0"/>
                </a:moveTo>
                <a:cubicBezTo>
                  <a:pt x="955" y="0"/>
                  <a:pt x="438" y="423"/>
                  <a:pt x="330" y="1021"/>
                </a:cubicBezTo>
                <a:cubicBezTo>
                  <a:pt x="0" y="2912"/>
                  <a:pt x="462" y="4892"/>
                  <a:pt x="1617" y="6431"/>
                </a:cubicBezTo>
                <a:cubicBezTo>
                  <a:pt x="2826" y="8070"/>
                  <a:pt x="4993" y="9202"/>
                  <a:pt x="6994" y="9257"/>
                </a:cubicBezTo>
                <a:lnTo>
                  <a:pt x="7137" y="9257"/>
                </a:lnTo>
                <a:cubicBezTo>
                  <a:pt x="8622" y="9257"/>
                  <a:pt x="9942" y="8653"/>
                  <a:pt x="10843" y="7553"/>
                </a:cubicBezTo>
                <a:cubicBezTo>
                  <a:pt x="11283" y="7025"/>
                  <a:pt x="11206" y="6244"/>
                  <a:pt x="10678" y="5804"/>
                </a:cubicBezTo>
                <a:cubicBezTo>
                  <a:pt x="10449" y="5618"/>
                  <a:pt x="10172" y="5527"/>
                  <a:pt x="9896" y="5527"/>
                </a:cubicBezTo>
                <a:cubicBezTo>
                  <a:pt x="9537" y="5527"/>
                  <a:pt x="9179" y="5682"/>
                  <a:pt x="8930" y="5980"/>
                </a:cubicBezTo>
                <a:cubicBezTo>
                  <a:pt x="8496" y="6510"/>
                  <a:pt x="7898" y="6784"/>
                  <a:pt x="7148" y="6784"/>
                </a:cubicBezTo>
                <a:cubicBezTo>
                  <a:pt x="7119" y="6784"/>
                  <a:pt x="7090" y="6784"/>
                  <a:pt x="7060" y="6783"/>
                </a:cubicBezTo>
                <a:cubicBezTo>
                  <a:pt x="5818" y="6750"/>
                  <a:pt x="4355" y="5980"/>
                  <a:pt x="3596" y="4958"/>
                </a:cubicBezTo>
                <a:cubicBezTo>
                  <a:pt x="2859" y="3968"/>
                  <a:pt x="2551" y="2659"/>
                  <a:pt x="2760" y="1449"/>
                </a:cubicBezTo>
                <a:cubicBezTo>
                  <a:pt x="2881" y="779"/>
                  <a:pt x="2430" y="130"/>
                  <a:pt x="1760" y="20"/>
                </a:cubicBezTo>
                <a:cubicBezTo>
                  <a:pt x="1686" y="7"/>
                  <a:pt x="1613" y="0"/>
                  <a:pt x="1541" y="0"/>
                </a:cubicBezTo>
                <a:close/>
              </a:path>
            </a:pathLst>
          </a:custGeom>
          <a:solidFill>
            <a:schemeClr val="accent4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7"/>
          <p:cNvSpPr/>
          <p:nvPr/>
        </p:nvSpPr>
        <p:spPr>
          <a:xfrm flipH="1">
            <a:off x="4453026" y="845412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flipH="1">
            <a:off x="208013" y="2075362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8"/>
          <p:cNvGrpSpPr/>
          <p:nvPr/>
        </p:nvGrpSpPr>
        <p:grpSpPr>
          <a:xfrm>
            <a:off x="0" y="-5400"/>
            <a:ext cx="9144000" cy="5154300"/>
            <a:chOff x="0" y="-5400"/>
            <a:chExt cx="9144000" cy="5154300"/>
          </a:xfrm>
        </p:grpSpPr>
        <p:cxnSp>
          <p:nvCxnSpPr>
            <p:cNvPr id="222" name="Google Shape;222;p8"/>
            <p:cNvCxnSpPr/>
            <p:nvPr/>
          </p:nvCxnSpPr>
          <p:spPr>
            <a:xfrm rot="10800000">
              <a:off x="79747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8"/>
            <p:cNvCxnSpPr/>
            <p:nvPr/>
          </p:nvCxnSpPr>
          <p:spPr>
            <a:xfrm rot="10800000">
              <a:off x="130074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8"/>
            <p:cNvCxnSpPr/>
            <p:nvPr/>
          </p:nvCxnSpPr>
          <p:spPr>
            <a:xfrm rot="10800000">
              <a:off x="180401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8"/>
            <p:cNvCxnSpPr/>
            <p:nvPr/>
          </p:nvCxnSpPr>
          <p:spPr>
            <a:xfrm rot="10800000">
              <a:off x="230728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8"/>
            <p:cNvCxnSpPr/>
            <p:nvPr/>
          </p:nvCxnSpPr>
          <p:spPr>
            <a:xfrm rot="10800000">
              <a:off x="2810553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8"/>
            <p:cNvCxnSpPr/>
            <p:nvPr/>
          </p:nvCxnSpPr>
          <p:spPr>
            <a:xfrm rot="10800000">
              <a:off x="331382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8"/>
            <p:cNvCxnSpPr/>
            <p:nvPr/>
          </p:nvCxnSpPr>
          <p:spPr>
            <a:xfrm rot="10800000">
              <a:off x="381709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8"/>
            <p:cNvCxnSpPr/>
            <p:nvPr/>
          </p:nvCxnSpPr>
          <p:spPr>
            <a:xfrm rot="10800000">
              <a:off x="432036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8"/>
            <p:cNvCxnSpPr/>
            <p:nvPr/>
          </p:nvCxnSpPr>
          <p:spPr>
            <a:xfrm rot="10800000">
              <a:off x="482363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8"/>
            <p:cNvCxnSpPr/>
            <p:nvPr/>
          </p:nvCxnSpPr>
          <p:spPr>
            <a:xfrm rot="10800000">
              <a:off x="532690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8"/>
            <p:cNvCxnSpPr/>
            <p:nvPr/>
          </p:nvCxnSpPr>
          <p:spPr>
            <a:xfrm rot="10800000">
              <a:off x="583017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8"/>
            <p:cNvCxnSpPr/>
            <p:nvPr/>
          </p:nvCxnSpPr>
          <p:spPr>
            <a:xfrm rot="10800000">
              <a:off x="6333447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8"/>
            <p:cNvCxnSpPr/>
            <p:nvPr/>
          </p:nvCxnSpPr>
          <p:spPr>
            <a:xfrm rot="10800000">
              <a:off x="683671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8"/>
            <p:cNvCxnSpPr/>
            <p:nvPr/>
          </p:nvCxnSpPr>
          <p:spPr>
            <a:xfrm rot="10800000">
              <a:off x="733998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8"/>
            <p:cNvCxnSpPr/>
            <p:nvPr/>
          </p:nvCxnSpPr>
          <p:spPr>
            <a:xfrm rot="10800000">
              <a:off x="784325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8"/>
            <p:cNvCxnSpPr/>
            <p:nvPr/>
          </p:nvCxnSpPr>
          <p:spPr>
            <a:xfrm rot="10800000">
              <a:off x="834652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8"/>
            <p:cNvCxnSpPr/>
            <p:nvPr/>
          </p:nvCxnSpPr>
          <p:spPr>
            <a:xfrm rot="10800000">
              <a:off x="4572050" y="-35286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8"/>
            <p:cNvCxnSpPr/>
            <p:nvPr/>
          </p:nvCxnSpPr>
          <p:spPr>
            <a:xfrm rot="10800000">
              <a:off x="4572050" y="-30741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8"/>
            <p:cNvCxnSpPr/>
            <p:nvPr/>
          </p:nvCxnSpPr>
          <p:spPr>
            <a:xfrm rot="10800000">
              <a:off x="4572050" y="-216512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8"/>
            <p:cNvCxnSpPr/>
            <p:nvPr/>
          </p:nvCxnSpPr>
          <p:spPr>
            <a:xfrm rot="10800000">
              <a:off x="4572050" y="-171060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8"/>
            <p:cNvCxnSpPr/>
            <p:nvPr/>
          </p:nvCxnSpPr>
          <p:spPr>
            <a:xfrm rot="10800000">
              <a:off x="4572050" y="-12560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8"/>
            <p:cNvCxnSpPr/>
            <p:nvPr/>
          </p:nvCxnSpPr>
          <p:spPr>
            <a:xfrm rot="10800000">
              <a:off x="4572050" y="-8015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8"/>
            <p:cNvCxnSpPr/>
            <p:nvPr/>
          </p:nvCxnSpPr>
          <p:spPr>
            <a:xfrm rot="10800000">
              <a:off x="4572050" y="-3470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8"/>
            <p:cNvCxnSpPr/>
            <p:nvPr/>
          </p:nvCxnSpPr>
          <p:spPr>
            <a:xfrm rot="10800000">
              <a:off x="4572050" y="1074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6" name="Google Shape;246;p8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575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7" name="Google Shape;247;p8"/>
            <p:cNvCxnSpPr/>
            <p:nvPr/>
          </p:nvCxnSpPr>
          <p:spPr>
            <a:xfrm rot="10800000">
              <a:off x="4572050" y="-26196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" name="Google Shape;248;p8"/>
          <p:cNvSpPr/>
          <p:nvPr/>
        </p:nvSpPr>
        <p:spPr>
          <a:xfrm rot="-4211558" flipH="1">
            <a:off x="3247203" y="4299561"/>
            <a:ext cx="1317241" cy="1145284"/>
          </a:xfrm>
          <a:custGeom>
            <a:avLst/>
            <a:gdLst/>
            <a:ahLst/>
            <a:cxnLst/>
            <a:rect l="l" t="t" r="r" b="b"/>
            <a:pathLst>
              <a:path w="14319" h="12449" extrusionOk="0">
                <a:moveTo>
                  <a:pt x="10635" y="1"/>
                </a:moveTo>
                <a:cubicBezTo>
                  <a:pt x="9856" y="1"/>
                  <a:pt x="9115" y="336"/>
                  <a:pt x="8589" y="992"/>
                </a:cubicBezTo>
                <a:cubicBezTo>
                  <a:pt x="8501" y="1091"/>
                  <a:pt x="8435" y="1190"/>
                  <a:pt x="8369" y="1289"/>
                </a:cubicBezTo>
                <a:cubicBezTo>
                  <a:pt x="7489" y="2707"/>
                  <a:pt x="8457" y="4104"/>
                  <a:pt x="8985" y="4885"/>
                </a:cubicBezTo>
                <a:cubicBezTo>
                  <a:pt x="9073" y="5006"/>
                  <a:pt x="9150" y="5116"/>
                  <a:pt x="9227" y="5237"/>
                </a:cubicBezTo>
                <a:cubicBezTo>
                  <a:pt x="9392" y="5490"/>
                  <a:pt x="9480" y="5776"/>
                  <a:pt x="9502" y="5974"/>
                </a:cubicBezTo>
                <a:lnTo>
                  <a:pt x="9480" y="5974"/>
                </a:lnTo>
                <a:cubicBezTo>
                  <a:pt x="9161" y="5886"/>
                  <a:pt x="8842" y="5666"/>
                  <a:pt x="8468" y="5402"/>
                </a:cubicBezTo>
                <a:cubicBezTo>
                  <a:pt x="8149" y="5182"/>
                  <a:pt x="7786" y="4929"/>
                  <a:pt x="7357" y="4731"/>
                </a:cubicBezTo>
                <a:cubicBezTo>
                  <a:pt x="6966" y="4549"/>
                  <a:pt x="6565" y="4458"/>
                  <a:pt x="6177" y="4458"/>
                </a:cubicBezTo>
                <a:cubicBezTo>
                  <a:pt x="5813" y="4458"/>
                  <a:pt x="5461" y="4538"/>
                  <a:pt x="5136" y="4698"/>
                </a:cubicBezTo>
                <a:cubicBezTo>
                  <a:pt x="4410" y="5061"/>
                  <a:pt x="3904" y="5776"/>
                  <a:pt x="3706" y="6710"/>
                </a:cubicBezTo>
                <a:cubicBezTo>
                  <a:pt x="3508" y="7590"/>
                  <a:pt x="3816" y="8371"/>
                  <a:pt x="4058" y="8998"/>
                </a:cubicBezTo>
                <a:cubicBezTo>
                  <a:pt x="4311" y="9636"/>
                  <a:pt x="4366" y="9878"/>
                  <a:pt x="4256" y="10076"/>
                </a:cubicBezTo>
                <a:cubicBezTo>
                  <a:pt x="4217" y="10140"/>
                  <a:pt x="4151" y="10255"/>
                  <a:pt x="3896" y="10255"/>
                </a:cubicBezTo>
                <a:cubicBezTo>
                  <a:pt x="3583" y="10255"/>
                  <a:pt x="2986" y="10081"/>
                  <a:pt x="1804" y="9427"/>
                </a:cubicBezTo>
                <a:lnTo>
                  <a:pt x="1782" y="9416"/>
                </a:lnTo>
                <a:cubicBezTo>
                  <a:pt x="1614" y="9321"/>
                  <a:pt x="1430" y="9276"/>
                  <a:pt x="1249" y="9276"/>
                </a:cubicBezTo>
                <a:cubicBezTo>
                  <a:pt x="883" y="9276"/>
                  <a:pt x="525" y="9459"/>
                  <a:pt x="319" y="9790"/>
                </a:cubicBezTo>
                <a:cubicBezTo>
                  <a:pt x="308" y="9812"/>
                  <a:pt x="297" y="9823"/>
                  <a:pt x="286" y="9834"/>
                </a:cubicBezTo>
                <a:cubicBezTo>
                  <a:pt x="0" y="10372"/>
                  <a:pt x="187" y="11043"/>
                  <a:pt x="715" y="11329"/>
                </a:cubicBezTo>
                <a:lnTo>
                  <a:pt x="737" y="11340"/>
                </a:lnTo>
                <a:cubicBezTo>
                  <a:pt x="1320" y="11659"/>
                  <a:pt x="2178" y="12143"/>
                  <a:pt x="3079" y="12352"/>
                </a:cubicBezTo>
                <a:cubicBezTo>
                  <a:pt x="3365" y="12416"/>
                  <a:pt x="3640" y="12448"/>
                  <a:pt x="3902" y="12448"/>
                </a:cubicBezTo>
                <a:cubicBezTo>
                  <a:pt x="4890" y="12448"/>
                  <a:pt x="5692" y="11997"/>
                  <a:pt x="6170" y="11153"/>
                </a:cubicBezTo>
                <a:cubicBezTo>
                  <a:pt x="6808" y="10021"/>
                  <a:pt x="6401" y="8965"/>
                  <a:pt x="6104" y="8195"/>
                </a:cubicBezTo>
                <a:cubicBezTo>
                  <a:pt x="5950" y="7788"/>
                  <a:pt x="5796" y="7414"/>
                  <a:pt x="5851" y="7172"/>
                </a:cubicBezTo>
                <a:cubicBezTo>
                  <a:pt x="5917" y="6886"/>
                  <a:pt x="6038" y="6710"/>
                  <a:pt x="6115" y="6666"/>
                </a:cubicBezTo>
                <a:cubicBezTo>
                  <a:pt x="6128" y="6661"/>
                  <a:pt x="6147" y="6658"/>
                  <a:pt x="6169" y="6658"/>
                </a:cubicBezTo>
                <a:cubicBezTo>
                  <a:pt x="6236" y="6658"/>
                  <a:pt x="6337" y="6683"/>
                  <a:pt x="6445" y="6732"/>
                </a:cubicBezTo>
                <a:cubicBezTo>
                  <a:pt x="6687" y="6842"/>
                  <a:pt x="6939" y="7018"/>
                  <a:pt x="7203" y="7205"/>
                </a:cubicBezTo>
                <a:cubicBezTo>
                  <a:pt x="7676" y="7535"/>
                  <a:pt x="8215" y="7920"/>
                  <a:pt x="8930" y="8096"/>
                </a:cubicBezTo>
                <a:cubicBezTo>
                  <a:pt x="9224" y="8174"/>
                  <a:pt x="9488" y="8207"/>
                  <a:pt x="9723" y="8207"/>
                </a:cubicBezTo>
                <a:cubicBezTo>
                  <a:pt x="10648" y="8207"/>
                  <a:pt x="11132" y="7699"/>
                  <a:pt x="11316" y="7436"/>
                </a:cubicBezTo>
                <a:cubicBezTo>
                  <a:pt x="12020" y="6468"/>
                  <a:pt x="11690" y="4995"/>
                  <a:pt x="11074" y="4049"/>
                </a:cubicBezTo>
                <a:cubicBezTo>
                  <a:pt x="10997" y="3906"/>
                  <a:pt x="10898" y="3774"/>
                  <a:pt x="10799" y="3631"/>
                </a:cubicBezTo>
                <a:cubicBezTo>
                  <a:pt x="10206" y="2762"/>
                  <a:pt x="10151" y="2553"/>
                  <a:pt x="10294" y="2378"/>
                </a:cubicBezTo>
                <a:cubicBezTo>
                  <a:pt x="10392" y="2254"/>
                  <a:pt x="10516" y="2212"/>
                  <a:pt x="10638" y="2212"/>
                </a:cubicBezTo>
                <a:cubicBezTo>
                  <a:pt x="10885" y="2212"/>
                  <a:pt x="11126" y="2381"/>
                  <a:pt x="11140" y="2389"/>
                </a:cubicBezTo>
                <a:cubicBezTo>
                  <a:pt x="11613" y="2729"/>
                  <a:pt x="12009" y="3070"/>
                  <a:pt x="12339" y="3389"/>
                </a:cubicBezTo>
                <a:cubicBezTo>
                  <a:pt x="12555" y="3594"/>
                  <a:pt x="12831" y="3696"/>
                  <a:pt x="13106" y="3696"/>
                </a:cubicBezTo>
                <a:cubicBezTo>
                  <a:pt x="13392" y="3696"/>
                  <a:pt x="13677" y="3586"/>
                  <a:pt x="13890" y="3367"/>
                </a:cubicBezTo>
                <a:cubicBezTo>
                  <a:pt x="14319" y="2927"/>
                  <a:pt x="14308" y="2235"/>
                  <a:pt x="13879" y="1806"/>
                </a:cubicBezTo>
                <a:cubicBezTo>
                  <a:pt x="13472" y="1421"/>
                  <a:pt x="12988" y="1014"/>
                  <a:pt x="12438" y="618"/>
                </a:cubicBezTo>
                <a:cubicBezTo>
                  <a:pt x="11870" y="204"/>
                  <a:pt x="11241" y="1"/>
                  <a:pt x="10635" y="1"/>
                </a:cubicBezTo>
                <a:close/>
              </a:path>
            </a:pathLst>
          </a:custGeom>
          <a:solidFill>
            <a:schemeClr val="accent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8"/>
          <p:cNvSpPr/>
          <p:nvPr/>
        </p:nvSpPr>
        <p:spPr>
          <a:xfrm flipH="1">
            <a:off x="7564935" y="3491375"/>
            <a:ext cx="2225429" cy="2225429"/>
          </a:xfrm>
          <a:custGeom>
            <a:avLst/>
            <a:gdLst/>
            <a:ahLst/>
            <a:cxnLst/>
            <a:rect l="l" t="t" r="r" b="b"/>
            <a:pathLst>
              <a:path w="23524" h="23524" extrusionOk="0">
                <a:moveTo>
                  <a:pt x="11757" y="3179"/>
                </a:moveTo>
                <a:cubicBezTo>
                  <a:pt x="16496" y="3179"/>
                  <a:pt x="20334" y="7017"/>
                  <a:pt x="20334" y="11757"/>
                </a:cubicBezTo>
                <a:cubicBezTo>
                  <a:pt x="20345" y="16496"/>
                  <a:pt x="16496" y="20334"/>
                  <a:pt x="11757" y="20334"/>
                </a:cubicBezTo>
                <a:cubicBezTo>
                  <a:pt x="7028" y="20334"/>
                  <a:pt x="3179" y="16496"/>
                  <a:pt x="3179" y="11757"/>
                </a:cubicBezTo>
                <a:cubicBezTo>
                  <a:pt x="3179" y="7017"/>
                  <a:pt x="7028" y="3179"/>
                  <a:pt x="11757" y="3179"/>
                </a:cubicBezTo>
                <a:close/>
                <a:moveTo>
                  <a:pt x="11757" y="1"/>
                </a:moveTo>
                <a:cubicBezTo>
                  <a:pt x="5268" y="1"/>
                  <a:pt x="1" y="5268"/>
                  <a:pt x="1" y="11757"/>
                </a:cubicBezTo>
                <a:cubicBezTo>
                  <a:pt x="1" y="18256"/>
                  <a:pt x="5268" y="23523"/>
                  <a:pt x="11757" y="23523"/>
                </a:cubicBezTo>
                <a:cubicBezTo>
                  <a:pt x="18256" y="23523"/>
                  <a:pt x="23524" y="18256"/>
                  <a:pt x="23524" y="11757"/>
                </a:cubicBezTo>
                <a:cubicBezTo>
                  <a:pt x="23524" y="5268"/>
                  <a:pt x="18256" y="1"/>
                  <a:pt x="11757" y="1"/>
                </a:cubicBezTo>
                <a:close/>
              </a:path>
            </a:pathLst>
          </a:custGeom>
          <a:solidFill>
            <a:schemeClr val="lt2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8"/>
          <p:cNvSpPr/>
          <p:nvPr/>
        </p:nvSpPr>
        <p:spPr>
          <a:xfrm rot="731587" flipH="1">
            <a:off x="4038275" y="426031"/>
            <a:ext cx="1067455" cy="875825"/>
          </a:xfrm>
          <a:custGeom>
            <a:avLst/>
            <a:gdLst/>
            <a:ahLst/>
            <a:cxnLst/>
            <a:rect l="l" t="t" r="r" b="b"/>
            <a:pathLst>
              <a:path w="11284" h="9258" extrusionOk="0">
                <a:moveTo>
                  <a:pt x="1541" y="0"/>
                </a:moveTo>
                <a:cubicBezTo>
                  <a:pt x="955" y="0"/>
                  <a:pt x="438" y="423"/>
                  <a:pt x="330" y="1021"/>
                </a:cubicBezTo>
                <a:cubicBezTo>
                  <a:pt x="0" y="2912"/>
                  <a:pt x="462" y="4892"/>
                  <a:pt x="1617" y="6431"/>
                </a:cubicBezTo>
                <a:cubicBezTo>
                  <a:pt x="2826" y="8070"/>
                  <a:pt x="4993" y="9202"/>
                  <a:pt x="6994" y="9257"/>
                </a:cubicBezTo>
                <a:lnTo>
                  <a:pt x="7137" y="9257"/>
                </a:lnTo>
                <a:cubicBezTo>
                  <a:pt x="8622" y="9257"/>
                  <a:pt x="9942" y="8653"/>
                  <a:pt x="10843" y="7553"/>
                </a:cubicBezTo>
                <a:cubicBezTo>
                  <a:pt x="11283" y="7025"/>
                  <a:pt x="11206" y="6244"/>
                  <a:pt x="10678" y="5804"/>
                </a:cubicBezTo>
                <a:cubicBezTo>
                  <a:pt x="10449" y="5618"/>
                  <a:pt x="10172" y="5527"/>
                  <a:pt x="9896" y="5527"/>
                </a:cubicBezTo>
                <a:cubicBezTo>
                  <a:pt x="9537" y="5527"/>
                  <a:pt x="9179" y="5682"/>
                  <a:pt x="8930" y="5980"/>
                </a:cubicBezTo>
                <a:cubicBezTo>
                  <a:pt x="8496" y="6510"/>
                  <a:pt x="7898" y="6784"/>
                  <a:pt x="7148" y="6784"/>
                </a:cubicBezTo>
                <a:cubicBezTo>
                  <a:pt x="7119" y="6784"/>
                  <a:pt x="7090" y="6784"/>
                  <a:pt x="7060" y="6783"/>
                </a:cubicBezTo>
                <a:cubicBezTo>
                  <a:pt x="5818" y="6750"/>
                  <a:pt x="4355" y="5980"/>
                  <a:pt x="3596" y="4958"/>
                </a:cubicBezTo>
                <a:cubicBezTo>
                  <a:pt x="2859" y="3968"/>
                  <a:pt x="2551" y="2659"/>
                  <a:pt x="2760" y="1449"/>
                </a:cubicBezTo>
                <a:cubicBezTo>
                  <a:pt x="2881" y="779"/>
                  <a:pt x="2430" y="130"/>
                  <a:pt x="1760" y="20"/>
                </a:cubicBezTo>
                <a:cubicBezTo>
                  <a:pt x="1686" y="7"/>
                  <a:pt x="1613" y="0"/>
                  <a:pt x="1541" y="0"/>
                </a:cubicBezTo>
                <a:close/>
              </a:path>
            </a:pathLst>
          </a:custGeom>
          <a:solidFill>
            <a:schemeClr val="accent4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8"/>
          <p:cNvSpPr/>
          <p:nvPr/>
        </p:nvSpPr>
        <p:spPr>
          <a:xfrm flipH="1">
            <a:off x="6165226" y="4257937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8"/>
          <p:cNvSpPr/>
          <p:nvPr/>
        </p:nvSpPr>
        <p:spPr>
          <a:xfrm flipH="1">
            <a:off x="-646365" y="-786775"/>
            <a:ext cx="2225429" cy="2225429"/>
          </a:xfrm>
          <a:custGeom>
            <a:avLst/>
            <a:gdLst/>
            <a:ahLst/>
            <a:cxnLst/>
            <a:rect l="l" t="t" r="r" b="b"/>
            <a:pathLst>
              <a:path w="23524" h="23524" extrusionOk="0">
                <a:moveTo>
                  <a:pt x="11757" y="3179"/>
                </a:moveTo>
                <a:cubicBezTo>
                  <a:pt x="16496" y="3179"/>
                  <a:pt x="20334" y="7017"/>
                  <a:pt x="20334" y="11757"/>
                </a:cubicBezTo>
                <a:cubicBezTo>
                  <a:pt x="20345" y="16496"/>
                  <a:pt x="16496" y="20334"/>
                  <a:pt x="11757" y="20334"/>
                </a:cubicBezTo>
                <a:cubicBezTo>
                  <a:pt x="7028" y="20334"/>
                  <a:pt x="3179" y="16496"/>
                  <a:pt x="3179" y="11757"/>
                </a:cubicBezTo>
                <a:cubicBezTo>
                  <a:pt x="3179" y="7017"/>
                  <a:pt x="7028" y="3179"/>
                  <a:pt x="11757" y="3179"/>
                </a:cubicBezTo>
                <a:close/>
                <a:moveTo>
                  <a:pt x="11757" y="1"/>
                </a:moveTo>
                <a:cubicBezTo>
                  <a:pt x="5268" y="1"/>
                  <a:pt x="1" y="5268"/>
                  <a:pt x="1" y="11757"/>
                </a:cubicBezTo>
                <a:cubicBezTo>
                  <a:pt x="1" y="18256"/>
                  <a:pt x="5268" y="23523"/>
                  <a:pt x="11757" y="23523"/>
                </a:cubicBezTo>
                <a:cubicBezTo>
                  <a:pt x="18256" y="23523"/>
                  <a:pt x="23524" y="18256"/>
                  <a:pt x="23524" y="11757"/>
                </a:cubicBezTo>
                <a:cubicBezTo>
                  <a:pt x="23524" y="5268"/>
                  <a:pt x="18256" y="1"/>
                  <a:pt x="11757" y="1"/>
                </a:cubicBezTo>
                <a:close/>
              </a:path>
            </a:pathLst>
          </a:custGeom>
          <a:solidFill>
            <a:schemeClr val="accent2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8"/>
          <p:cNvSpPr/>
          <p:nvPr/>
        </p:nvSpPr>
        <p:spPr>
          <a:xfrm flipH="1">
            <a:off x="2242101" y="744949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8"/>
          <p:cNvSpPr txBox="1">
            <a:spLocks noGrp="1"/>
          </p:cNvSpPr>
          <p:nvPr>
            <p:ph type="title"/>
          </p:nvPr>
        </p:nvSpPr>
        <p:spPr>
          <a:xfrm>
            <a:off x="1059450" y="1591050"/>
            <a:ext cx="7025100" cy="22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9"/>
          <p:cNvGrpSpPr/>
          <p:nvPr/>
        </p:nvGrpSpPr>
        <p:grpSpPr>
          <a:xfrm>
            <a:off x="0" y="-5400"/>
            <a:ext cx="9144000" cy="5154300"/>
            <a:chOff x="0" y="-5400"/>
            <a:chExt cx="9144000" cy="5154300"/>
          </a:xfrm>
        </p:grpSpPr>
        <p:cxnSp>
          <p:nvCxnSpPr>
            <p:cNvPr id="257" name="Google Shape;257;p9"/>
            <p:cNvCxnSpPr/>
            <p:nvPr/>
          </p:nvCxnSpPr>
          <p:spPr>
            <a:xfrm rot="10800000">
              <a:off x="79747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9"/>
            <p:cNvCxnSpPr/>
            <p:nvPr/>
          </p:nvCxnSpPr>
          <p:spPr>
            <a:xfrm rot="10800000">
              <a:off x="1300741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9"/>
            <p:cNvCxnSpPr/>
            <p:nvPr/>
          </p:nvCxnSpPr>
          <p:spPr>
            <a:xfrm rot="10800000">
              <a:off x="180401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9"/>
            <p:cNvCxnSpPr/>
            <p:nvPr/>
          </p:nvCxnSpPr>
          <p:spPr>
            <a:xfrm rot="10800000">
              <a:off x="2307282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9"/>
            <p:cNvCxnSpPr/>
            <p:nvPr/>
          </p:nvCxnSpPr>
          <p:spPr>
            <a:xfrm rot="10800000">
              <a:off x="2810553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9"/>
            <p:cNvCxnSpPr/>
            <p:nvPr/>
          </p:nvCxnSpPr>
          <p:spPr>
            <a:xfrm rot="10800000">
              <a:off x="331382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9"/>
            <p:cNvCxnSpPr/>
            <p:nvPr/>
          </p:nvCxnSpPr>
          <p:spPr>
            <a:xfrm rot="10800000">
              <a:off x="3817094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9"/>
            <p:cNvCxnSpPr/>
            <p:nvPr/>
          </p:nvCxnSpPr>
          <p:spPr>
            <a:xfrm rot="10800000">
              <a:off x="432036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9"/>
            <p:cNvCxnSpPr/>
            <p:nvPr/>
          </p:nvCxnSpPr>
          <p:spPr>
            <a:xfrm rot="10800000">
              <a:off x="4823635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9"/>
            <p:cNvCxnSpPr/>
            <p:nvPr/>
          </p:nvCxnSpPr>
          <p:spPr>
            <a:xfrm rot="10800000">
              <a:off x="532690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9"/>
            <p:cNvCxnSpPr/>
            <p:nvPr/>
          </p:nvCxnSpPr>
          <p:spPr>
            <a:xfrm rot="10800000">
              <a:off x="5830176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9"/>
            <p:cNvCxnSpPr/>
            <p:nvPr/>
          </p:nvCxnSpPr>
          <p:spPr>
            <a:xfrm rot="10800000">
              <a:off x="6333447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9"/>
            <p:cNvCxnSpPr/>
            <p:nvPr/>
          </p:nvCxnSpPr>
          <p:spPr>
            <a:xfrm rot="10800000">
              <a:off x="683671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9"/>
            <p:cNvCxnSpPr/>
            <p:nvPr/>
          </p:nvCxnSpPr>
          <p:spPr>
            <a:xfrm rot="10800000">
              <a:off x="7339988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9"/>
            <p:cNvCxnSpPr/>
            <p:nvPr/>
          </p:nvCxnSpPr>
          <p:spPr>
            <a:xfrm rot="10800000">
              <a:off x="784325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9"/>
            <p:cNvCxnSpPr/>
            <p:nvPr/>
          </p:nvCxnSpPr>
          <p:spPr>
            <a:xfrm rot="10800000">
              <a:off x="8346529" y="-5400"/>
              <a:ext cx="0" cy="5154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9"/>
            <p:cNvCxnSpPr/>
            <p:nvPr/>
          </p:nvCxnSpPr>
          <p:spPr>
            <a:xfrm rot="10800000">
              <a:off x="4572050" y="-35286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9"/>
            <p:cNvCxnSpPr/>
            <p:nvPr/>
          </p:nvCxnSpPr>
          <p:spPr>
            <a:xfrm rot="10800000">
              <a:off x="4572050" y="-30741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9"/>
            <p:cNvCxnSpPr/>
            <p:nvPr/>
          </p:nvCxnSpPr>
          <p:spPr>
            <a:xfrm rot="10800000">
              <a:off x="4572050" y="-216512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9"/>
            <p:cNvCxnSpPr/>
            <p:nvPr/>
          </p:nvCxnSpPr>
          <p:spPr>
            <a:xfrm rot="10800000">
              <a:off x="4572050" y="-171060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9"/>
            <p:cNvCxnSpPr/>
            <p:nvPr/>
          </p:nvCxnSpPr>
          <p:spPr>
            <a:xfrm rot="10800000">
              <a:off x="4572050" y="-12560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9"/>
            <p:cNvCxnSpPr/>
            <p:nvPr/>
          </p:nvCxnSpPr>
          <p:spPr>
            <a:xfrm rot="10800000">
              <a:off x="4572050" y="-80156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9"/>
            <p:cNvCxnSpPr/>
            <p:nvPr/>
          </p:nvCxnSpPr>
          <p:spPr>
            <a:xfrm rot="10800000">
              <a:off x="4572050" y="-3470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9"/>
            <p:cNvCxnSpPr/>
            <p:nvPr/>
          </p:nvCxnSpPr>
          <p:spPr>
            <a:xfrm rot="10800000">
              <a:off x="4572050" y="10748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1" name="Google Shape;281;p9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575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2" name="Google Shape;282;p9"/>
            <p:cNvCxnSpPr/>
            <p:nvPr/>
          </p:nvCxnSpPr>
          <p:spPr>
            <a:xfrm rot="10800000">
              <a:off x="4572050" y="-2619640"/>
              <a:ext cx="0" cy="85557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3" name="Google Shape;283;p9"/>
          <p:cNvSpPr txBox="1">
            <a:spLocks noGrp="1"/>
          </p:cNvSpPr>
          <p:nvPr>
            <p:ph type="title"/>
          </p:nvPr>
        </p:nvSpPr>
        <p:spPr>
          <a:xfrm>
            <a:off x="3071875" y="1555200"/>
            <a:ext cx="52476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algn="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algn="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algn="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algn="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algn="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algn="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algn="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algn="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sp>
        <p:nvSpPr>
          <p:cNvPr id="284" name="Google Shape;284;p9"/>
          <p:cNvSpPr txBox="1">
            <a:spLocks noGrp="1"/>
          </p:cNvSpPr>
          <p:nvPr>
            <p:ph type="subTitle" idx="1"/>
          </p:nvPr>
        </p:nvSpPr>
        <p:spPr>
          <a:xfrm>
            <a:off x="3071875" y="2326200"/>
            <a:ext cx="5247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  <p:sp>
        <p:nvSpPr>
          <p:cNvPr id="285" name="Google Shape;285;p9"/>
          <p:cNvSpPr/>
          <p:nvPr/>
        </p:nvSpPr>
        <p:spPr>
          <a:xfrm rot="785457" flipH="1">
            <a:off x="6180325" y="-218168"/>
            <a:ext cx="1391455" cy="1209767"/>
          </a:xfrm>
          <a:custGeom>
            <a:avLst/>
            <a:gdLst/>
            <a:ahLst/>
            <a:cxnLst/>
            <a:rect l="l" t="t" r="r" b="b"/>
            <a:pathLst>
              <a:path w="14319" h="12449" extrusionOk="0">
                <a:moveTo>
                  <a:pt x="10635" y="1"/>
                </a:moveTo>
                <a:cubicBezTo>
                  <a:pt x="9856" y="1"/>
                  <a:pt x="9115" y="336"/>
                  <a:pt x="8589" y="992"/>
                </a:cubicBezTo>
                <a:cubicBezTo>
                  <a:pt x="8501" y="1091"/>
                  <a:pt x="8435" y="1190"/>
                  <a:pt x="8369" y="1289"/>
                </a:cubicBezTo>
                <a:cubicBezTo>
                  <a:pt x="7489" y="2707"/>
                  <a:pt x="8457" y="4104"/>
                  <a:pt x="8985" y="4885"/>
                </a:cubicBezTo>
                <a:cubicBezTo>
                  <a:pt x="9073" y="5006"/>
                  <a:pt x="9150" y="5116"/>
                  <a:pt x="9227" y="5237"/>
                </a:cubicBezTo>
                <a:cubicBezTo>
                  <a:pt x="9392" y="5490"/>
                  <a:pt x="9480" y="5776"/>
                  <a:pt x="9502" y="5974"/>
                </a:cubicBezTo>
                <a:lnTo>
                  <a:pt x="9480" y="5974"/>
                </a:lnTo>
                <a:cubicBezTo>
                  <a:pt x="9161" y="5886"/>
                  <a:pt x="8842" y="5666"/>
                  <a:pt x="8468" y="5402"/>
                </a:cubicBezTo>
                <a:cubicBezTo>
                  <a:pt x="8149" y="5182"/>
                  <a:pt x="7786" y="4929"/>
                  <a:pt x="7357" y="4731"/>
                </a:cubicBezTo>
                <a:cubicBezTo>
                  <a:pt x="6966" y="4549"/>
                  <a:pt x="6565" y="4458"/>
                  <a:pt x="6177" y="4458"/>
                </a:cubicBezTo>
                <a:cubicBezTo>
                  <a:pt x="5813" y="4458"/>
                  <a:pt x="5461" y="4538"/>
                  <a:pt x="5136" y="4698"/>
                </a:cubicBezTo>
                <a:cubicBezTo>
                  <a:pt x="4410" y="5061"/>
                  <a:pt x="3904" y="5776"/>
                  <a:pt x="3706" y="6710"/>
                </a:cubicBezTo>
                <a:cubicBezTo>
                  <a:pt x="3508" y="7590"/>
                  <a:pt x="3816" y="8371"/>
                  <a:pt x="4058" y="8998"/>
                </a:cubicBezTo>
                <a:cubicBezTo>
                  <a:pt x="4311" y="9636"/>
                  <a:pt x="4366" y="9878"/>
                  <a:pt x="4256" y="10076"/>
                </a:cubicBezTo>
                <a:cubicBezTo>
                  <a:pt x="4217" y="10140"/>
                  <a:pt x="4151" y="10255"/>
                  <a:pt x="3896" y="10255"/>
                </a:cubicBezTo>
                <a:cubicBezTo>
                  <a:pt x="3583" y="10255"/>
                  <a:pt x="2986" y="10081"/>
                  <a:pt x="1804" y="9427"/>
                </a:cubicBezTo>
                <a:lnTo>
                  <a:pt x="1782" y="9416"/>
                </a:lnTo>
                <a:cubicBezTo>
                  <a:pt x="1614" y="9321"/>
                  <a:pt x="1430" y="9276"/>
                  <a:pt x="1249" y="9276"/>
                </a:cubicBezTo>
                <a:cubicBezTo>
                  <a:pt x="883" y="9276"/>
                  <a:pt x="525" y="9459"/>
                  <a:pt x="319" y="9790"/>
                </a:cubicBezTo>
                <a:cubicBezTo>
                  <a:pt x="308" y="9812"/>
                  <a:pt x="297" y="9823"/>
                  <a:pt x="286" y="9834"/>
                </a:cubicBezTo>
                <a:cubicBezTo>
                  <a:pt x="0" y="10372"/>
                  <a:pt x="187" y="11043"/>
                  <a:pt x="715" y="11329"/>
                </a:cubicBezTo>
                <a:lnTo>
                  <a:pt x="737" y="11340"/>
                </a:lnTo>
                <a:cubicBezTo>
                  <a:pt x="1320" y="11659"/>
                  <a:pt x="2178" y="12143"/>
                  <a:pt x="3079" y="12352"/>
                </a:cubicBezTo>
                <a:cubicBezTo>
                  <a:pt x="3365" y="12416"/>
                  <a:pt x="3640" y="12448"/>
                  <a:pt x="3902" y="12448"/>
                </a:cubicBezTo>
                <a:cubicBezTo>
                  <a:pt x="4890" y="12448"/>
                  <a:pt x="5692" y="11997"/>
                  <a:pt x="6170" y="11153"/>
                </a:cubicBezTo>
                <a:cubicBezTo>
                  <a:pt x="6808" y="10021"/>
                  <a:pt x="6401" y="8965"/>
                  <a:pt x="6104" y="8195"/>
                </a:cubicBezTo>
                <a:cubicBezTo>
                  <a:pt x="5950" y="7788"/>
                  <a:pt x="5796" y="7414"/>
                  <a:pt x="5851" y="7172"/>
                </a:cubicBezTo>
                <a:cubicBezTo>
                  <a:pt x="5917" y="6886"/>
                  <a:pt x="6038" y="6710"/>
                  <a:pt x="6115" y="6666"/>
                </a:cubicBezTo>
                <a:cubicBezTo>
                  <a:pt x="6128" y="6661"/>
                  <a:pt x="6147" y="6658"/>
                  <a:pt x="6169" y="6658"/>
                </a:cubicBezTo>
                <a:cubicBezTo>
                  <a:pt x="6236" y="6658"/>
                  <a:pt x="6337" y="6683"/>
                  <a:pt x="6445" y="6732"/>
                </a:cubicBezTo>
                <a:cubicBezTo>
                  <a:pt x="6687" y="6842"/>
                  <a:pt x="6939" y="7018"/>
                  <a:pt x="7203" y="7205"/>
                </a:cubicBezTo>
                <a:cubicBezTo>
                  <a:pt x="7676" y="7535"/>
                  <a:pt x="8215" y="7920"/>
                  <a:pt x="8930" y="8096"/>
                </a:cubicBezTo>
                <a:cubicBezTo>
                  <a:pt x="9224" y="8174"/>
                  <a:pt x="9488" y="8207"/>
                  <a:pt x="9723" y="8207"/>
                </a:cubicBezTo>
                <a:cubicBezTo>
                  <a:pt x="10648" y="8207"/>
                  <a:pt x="11132" y="7699"/>
                  <a:pt x="11316" y="7436"/>
                </a:cubicBezTo>
                <a:cubicBezTo>
                  <a:pt x="12020" y="6468"/>
                  <a:pt x="11690" y="4995"/>
                  <a:pt x="11074" y="4049"/>
                </a:cubicBezTo>
                <a:cubicBezTo>
                  <a:pt x="10997" y="3906"/>
                  <a:pt x="10898" y="3774"/>
                  <a:pt x="10799" y="3631"/>
                </a:cubicBezTo>
                <a:cubicBezTo>
                  <a:pt x="10206" y="2762"/>
                  <a:pt x="10151" y="2553"/>
                  <a:pt x="10294" y="2378"/>
                </a:cubicBezTo>
                <a:cubicBezTo>
                  <a:pt x="10392" y="2254"/>
                  <a:pt x="10516" y="2212"/>
                  <a:pt x="10638" y="2212"/>
                </a:cubicBezTo>
                <a:cubicBezTo>
                  <a:pt x="10885" y="2212"/>
                  <a:pt x="11126" y="2381"/>
                  <a:pt x="11140" y="2389"/>
                </a:cubicBezTo>
                <a:cubicBezTo>
                  <a:pt x="11613" y="2729"/>
                  <a:pt x="12009" y="3070"/>
                  <a:pt x="12339" y="3389"/>
                </a:cubicBezTo>
                <a:cubicBezTo>
                  <a:pt x="12555" y="3594"/>
                  <a:pt x="12831" y="3696"/>
                  <a:pt x="13106" y="3696"/>
                </a:cubicBezTo>
                <a:cubicBezTo>
                  <a:pt x="13392" y="3696"/>
                  <a:pt x="13677" y="3586"/>
                  <a:pt x="13890" y="3367"/>
                </a:cubicBezTo>
                <a:cubicBezTo>
                  <a:pt x="14319" y="2927"/>
                  <a:pt x="14308" y="2235"/>
                  <a:pt x="13879" y="1806"/>
                </a:cubicBezTo>
                <a:cubicBezTo>
                  <a:pt x="13472" y="1421"/>
                  <a:pt x="12988" y="1014"/>
                  <a:pt x="12438" y="618"/>
                </a:cubicBezTo>
                <a:cubicBezTo>
                  <a:pt x="11870" y="204"/>
                  <a:pt x="11241" y="1"/>
                  <a:pt x="10635" y="1"/>
                </a:cubicBezTo>
                <a:close/>
              </a:path>
            </a:pathLst>
          </a:custGeom>
          <a:solidFill>
            <a:schemeClr val="lt2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9"/>
          <p:cNvSpPr/>
          <p:nvPr/>
        </p:nvSpPr>
        <p:spPr>
          <a:xfrm flipH="1">
            <a:off x="-563779" y="-685200"/>
            <a:ext cx="2225429" cy="2225429"/>
          </a:xfrm>
          <a:custGeom>
            <a:avLst/>
            <a:gdLst/>
            <a:ahLst/>
            <a:cxnLst/>
            <a:rect l="l" t="t" r="r" b="b"/>
            <a:pathLst>
              <a:path w="23524" h="23524" extrusionOk="0">
                <a:moveTo>
                  <a:pt x="11757" y="3179"/>
                </a:moveTo>
                <a:cubicBezTo>
                  <a:pt x="16496" y="3179"/>
                  <a:pt x="20334" y="7017"/>
                  <a:pt x="20334" y="11757"/>
                </a:cubicBezTo>
                <a:cubicBezTo>
                  <a:pt x="20345" y="16496"/>
                  <a:pt x="16496" y="20334"/>
                  <a:pt x="11757" y="20334"/>
                </a:cubicBezTo>
                <a:cubicBezTo>
                  <a:pt x="7028" y="20334"/>
                  <a:pt x="3179" y="16496"/>
                  <a:pt x="3179" y="11757"/>
                </a:cubicBezTo>
                <a:cubicBezTo>
                  <a:pt x="3179" y="7017"/>
                  <a:pt x="7028" y="3179"/>
                  <a:pt x="11757" y="3179"/>
                </a:cubicBezTo>
                <a:close/>
                <a:moveTo>
                  <a:pt x="11757" y="1"/>
                </a:moveTo>
                <a:cubicBezTo>
                  <a:pt x="5268" y="1"/>
                  <a:pt x="1" y="5268"/>
                  <a:pt x="1" y="11757"/>
                </a:cubicBezTo>
                <a:cubicBezTo>
                  <a:pt x="1" y="18256"/>
                  <a:pt x="5268" y="23523"/>
                  <a:pt x="11757" y="23523"/>
                </a:cubicBezTo>
                <a:cubicBezTo>
                  <a:pt x="18256" y="23523"/>
                  <a:pt x="23524" y="18256"/>
                  <a:pt x="23524" y="11757"/>
                </a:cubicBezTo>
                <a:cubicBezTo>
                  <a:pt x="23524" y="5268"/>
                  <a:pt x="18256" y="1"/>
                  <a:pt x="11757" y="1"/>
                </a:cubicBezTo>
                <a:close/>
              </a:path>
            </a:pathLst>
          </a:custGeom>
          <a:solidFill>
            <a:schemeClr val="accent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"/>
          <p:cNvSpPr/>
          <p:nvPr/>
        </p:nvSpPr>
        <p:spPr>
          <a:xfrm flipH="1">
            <a:off x="475276" y="2522262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9"/>
          <p:cNvSpPr/>
          <p:nvPr/>
        </p:nvSpPr>
        <p:spPr>
          <a:xfrm flipH="1">
            <a:off x="4527963" y="628274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9"/>
          <p:cNvSpPr/>
          <p:nvPr/>
        </p:nvSpPr>
        <p:spPr>
          <a:xfrm flipH="1">
            <a:off x="4290026" y="4191624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9"/>
          <p:cNvSpPr/>
          <p:nvPr/>
        </p:nvSpPr>
        <p:spPr>
          <a:xfrm flipH="1">
            <a:off x="8510038" y="1209512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9"/>
          <p:cNvSpPr/>
          <p:nvPr/>
        </p:nvSpPr>
        <p:spPr>
          <a:xfrm rot="-9539289" flipH="1">
            <a:off x="8510047" y="3565999"/>
            <a:ext cx="1067470" cy="875840"/>
          </a:xfrm>
          <a:custGeom>
            <a:avLst/>
            <a:gdLst/>
            <a:ahLst/>
            <a:cxnLst/>
            <a:rect l="l" t="t" r="r" b="b"/>
            <a:pathLst>
              <a:path w="11284" h="9258" extrusionOk="0">
                <a:moveTo>
                  <a:pt x="1541" y="0"/>
                </a:moveTo>
                <a:cubicBezTo>
                  <a:pt x="955" y="0"/>
                  <a:pt x="438" y="423"/>
                  <a:pt x="330" y="1021"/>
                </a:cubicBezTo>
                <a:cubicBezTo>
                  <a:pt x="0" y="2912"/>
                  <a:pt x="462" y="4892"/>
                  <a:pt x="1617" y="6431"/>
                </a:cubicBezTo>
                <a:cubicBezTo>
                  <a:pt x="2826" y="8070"/>
                  <a:pt x="4993" y="9202"/>
                  <a:pt x="6994" y="9257"/>
                </a:cubicBezTo>
                <a:lnTo>
                  <a:pt x="7137" y="9257"/>
                </a:lnTo>
                <a:cubicBezTo>
                  <a:pt x="8622" y="9257"/>
                  <a:pt x="9942" y="8653"/>
                  <a:pt x="10843" y="7553"/>
                </a:cubicBezTo>
                <a:cubicBezTo>
                  <a:pt x="11283" y="7025"/>
                  <a:pt x="11206" y="6244"/>
                  <a:pt x="10678" y="5804"/>
                </a:cubicBezTo>
                <a:cubicBezTo>
                  <a:pt x="10449" y="5618"/>
                  <a:pt x="10172" y="5527"/>
                  <a:pt x="9896" y="5527"/>
                </a:cubicBezTo>
                <a:cubicBezTo>
                  <a:pt x="9537" y="5527"/>
                  <a:pt x="9179" y="5682"/>
                  <a:pt x="8930" y="5980"/>
                </a:cubicBezTo>
                <a:cubicBezTo>
                  <a:pt x="8496" y="6510"/>
                  <a:pt x="7898" y="6784"/>
                  <a:pt x="7148" y="6784"/>
                </a:cubicBezTo>
                <a:cubicBezTo>
                  <a:pt x="7119" y="6784"/>
                  <a:pt x="7090" y="6784"/>
                  <a:pt x="7060" y="6783"/>
                </a:cubicBezTo>
                <a:cubicBezTo>
                  <a:pt x="5818" y="6750"/>
                  <a:pt x="4355" y="5980"/>
                  <a:pt x="3596" y="4958"/>
                </a:cubicBezTo>
                <a:cubicBezTo>
                  <a:pt x="2859" y="3968"/>
                  <a:pt x="2551" y="2659"/>
                  <a:pt x="2760" y="1449"/>
                </a:cubicBezTo>
                <a:cubicBezTo>
                  <a:pt x="2881" y="779"/>
                  <a:pt x="2430" y="130"/>
                  <a:pt x="1760" y="20"/>
                </a:cubicBezTo>
                <a:cubicBezTo>
                  <a:pt x="1686" y="7"/>
                  <a:pt x="1613" y="0"/>
                  <a:pt x="1541" y="0"/>
                </a:cubicBezTo>
                <a:close/>
              </a:path>
            </a:pathLst>
          </a:custGeom>
          <a:solidFill>
            <a:schemeClr val="accent2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57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0"/>
          <p:cNvSpPr txBox="1">
            <a:spLocks noGrp="1"/>
          </p:cNvSpPr>
          <p:nvPr>
            <p:ph type="title"/>
          </p:nvPr>
        </p:nvSpPr>
        <p:spPr>
          <a:xfrm>
            <a:off x="1692750" y="3351650"/>
            <a:ext cx="5758500" cy="9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0"/>
          <p:cNvSpPr/>
          <p:nvPr/>
        </p:nvSpPr>
        <p:spPr>
          <a:xfrm flipH="1">
            <a:off x="7948610" y="4383225"/>
            <a:ext cx="1273639" cy="1107307"/>
          </a:xfrm>
          <a:custGeom>
            <a:avLst/>
            <a:gdLst/>
            <a:ahLst/>
            <a:cxnLst/>
            <a:rect l="l" t="t" r="r" b="b"/>
            <a:pathLst>
              <a:path w="14319" h="12449" extrusionOk="0">
                <a:moveTo>
                  <a:pt x="10635" y="1"/>
                </a:moveTo>
                <a:cubicBezTo>
                  <a:pt x="9856" y="1"/>
                  <a:pt x="9115" y="336"/>
                  <a:pt x="8589" y="992"/>
                </a:cubicBezTo>
                <a:cubicBezTo>
                  <a:pt x="8501" y="1091"/>
                  <a:pt x="8435" y="1190"/>
                  <a:pt x="8369" y="1289"/>
                </a:cubicBezTo>
                <a:cubicBezTo>
                  <a:pt x="7489" y="2707"/>
                  <a:pt x="8457" y="4104"/>
                  <a:pt x="8985" y="4885"/>
                </a:cubicBezTo>
                <a:cubicBezTo>
                  <a:pt x="9073" y="5006"/>
                  <a:pt x="9150" y="5116"/>
                  <a:pt x="9227" y="5237"/>
                </a:cubicBezTo>
                <a:cubicBezTo>
                  <a:pt x="9392" y="5490"/>
                  <a:pt x="9480" y="5776"/>
                  <a:pt x="9502" y="5974"/>
                </a:cubicBezTo>
                <a:lnTo>
                  <a:pt x="9480" y="5974"/>
                </a:lnTo>
                <a:cubicBezTo>
                  <a:pt x="9161" y="5886"/>
                  <a:pt x="8842" y="5666"/>
                  <a:pt x="8468" y="5402"/>
                </a:cubicBezTo>
                <a:cubicBezTo>
                  <a:pt x="8149" y="5182"/>
                  <a:pt x="7786" y="4929"/>
                  <a:pt x="7357" y="4731"/>
                </a:cubicBezTo>
                <a:cubicBezTo>
                  <a:pt x="6966" y="4549"/>
                  <a:pt x="6565" y="4458"/>
                  <a:pt x="6177" y="4458"/>
                </a:cubicBezTo>
                <a:cubicBezTo>
                  <a:pt x="5813" y="4458"/>
                  <a:pt x="5461" y="4538"/>
                  <a:pt x="5136" y="4698"/>
                </a:cubicBezTo>
                <a:cubicBezTo>
                  <a:pt x="4410" y="5061"/>
                  <a:pt x="3904" y="5776"/>
                  <a:pt x="3706" y="6710"/>
                </a:cubicBezTo>
                <a:cubicBezTo>
                  <a:pt x="3508" y="7590"/>
                  <a:pt x="3816" y="8371"/>
                  <a:pt x="4058" y="8998"/>
                </a:cubicBezTo>
                <a:cubicBezTo>
                  <a:pt x="4311" y="9636"/>
                  <a:pt x="4366" y="9878"/>
                  <a:pt x="4256" y="10076"/>
                </a:cubicBezTo>
                <a:cubicBezTo>
                  <a:pt x="4217" y="10140"/>
                  <a:pt x="4151" y="10255"/>
                  <a:pt x="3896" y="10255"/>
                </a:cubicBezTo>
                <a:cubicBezTo>
                  <a:pt x="3583" y="10255"/>
                  <a:pt x="2986" y="10081"/>
                  <a:pt x="1804" y="9427"/>
                </a:cubicBezTo>
                <a:lnTo>
                  <a:pt x="1782" y="9416"/>
                </a:lnTo>
                <a:cubicBezTo>
                  <a:pt x="1614" y="9321"/>
                  <a:pt x="1430" y="9276"/>
                  <a:pt x="1249" y="9276"/>
                </a:cubicBezTo>
                <a:cubicBezTo>
                  <a:pt x="883" y="9276"/>
                  <a:pt x="525" y="9459"/>
                  <a:pt x="319" y="9790"/>
                </a:cubicBezTo>
                <a:cubicBezTo>
                  <a:pt x="308" y="9812"/>
                  <a:pt x="297" y="9823"/>
                  <a:pt x="286" y="9834"/>
                </a:cubicBezTo>
                <a:cubicBezTo>
                  <a:pt x="0" y="10372"/>
                  <a:pt x="187" y="11043"/>
                  <a:pt x="715" y="11329"/>
                </a:cubicBezTo>
                <a:lnTo>
                  <a:pt x="737" y="11340"/>
                </a:lnTo>
                <a:cubicBezTo>
                  <a:pt x="1320" y="11659"/>
                  <a:pt x="2178" y="12143"/>
                  <a:pt x="3079" y="12352"/>
                </a:cubicBezTo>
                <a:cubicBezTo>
                  <a:pt x="3365" y="12416"/>
                  <a:pt x="3640" y="12448"/>
                  <a:pt x="3902" y="12448"/>
                </a:cubicBezTo>
                <a:cubicBezTo>
                  <a:pt x="4890" y="12448"/>
                  <a:pt x="5692" y="11997"/>
                  <a:pt x="6170" y="11153"/>
                </a:cubicBezTo>
                <a:cubicBezTo>
                  <a:pt x="6808" y="10021"/>
                  <a:pt x="6401" y="8965"/>
                  <a:pt x="6104" y="8195"/>
                </a:cubicBezTo>
                <a:cubicBezTo>
                  <a:pt x="5950" y="7788"/>
                  <a:pt x="5796" y="7414"/>
                  <a:pt x="5851" y="7172"/>
                </a:cubicBezTo>
                <a:cubicBezTo>
                  <a:pt x="5917" y="6886"/>
                  <a:pt x="6038" y="6710"/>
                  <a:pt x="6115" y="6666"/>
                </a:cubicBezTo>
                <a:cubicBezTo>
                  <a:pt x="6128" y="6661"/>
                  <a:pt x="6147" y="6658"/>
                  <a:pt x="6169" y="6658"/>
                </a:cubicBezTo>
                <a:cubicBezTo>
                  <a:pt x="6236" y="6658"/>
                  <a:pt x="6337" y="6683"/>
                  <a:pt x="6445" y="6732"/>
                </a:cubicBezTo>
                <a:cubicBezTo>
                  <a:pt x="6687" y="6842"/>
                  <a:pt x="6939" y="7018"/>
                  <a:pt x="7203" y="7205"/>
                </a:cubicBezTo>
                <a:cubicBezTo>
                  <a:pt x="7676" y="7535"/>
                  <a:pt x="8215" y="7920"/>
                  <a:pt x="8930" y="8096"/>
                </a:cubicBezTo>
                <a:cubicBezTo>
                  <a:pt x="9224" y="8174"/>
                  <a:pt x="9488" y="8207"/>
                  <a:pt x="9723" y="8207"/>
                </a:cubicBezTo>
                <a:cubicBezTo>
                  <a:pt x="10648" y="8207"/>
                  <a:pt x="11132" y="7699"/>
                  <a:pt x="11316" y="7436"/>
                </a:cubicBezTo>
                <a:cubicBezTo>
                  <a:pt x="12020" y="6468"/>
                  <a:pt x="11690" y="4995"/>
                  <a:pt x="11074" y="4049"/>
                </a:cubicBezTo>
                <a:cubicBezTo>
                  <a:pt x="10997" y="3906"/>
                  <a:pt x="10898" y="3774"/>
                  <a:pt x="10799" y="3631"/>
                </a:cubicBezTo>
                <a:cubicBezTo>
                  <a:pt x="10206" y="2762"/>
                  <a:pt x="10151" y="2553"/>
                  <a:pt x="10294" y="2378"/>
                </a:cubicBezTo>
                <a:cubicBezTo>
                  <a:pt x="10392" y="2254"/>
                  <a:pt x="10516" y="2212"/>
                  <a:pt x="10638" y="2212"/>
                </a:cubicBezTo>
                <a:cubicBezTo>
                  <a:pt x="10885" y="2212"/>
                  <a:pt x="11126" y="2381"/>
                  <a:pt x="11140" y="2389"/>
                </a:cubicBezTo>
                <a:cubicBezTo>
                  <a:pt x="11613" y="2729"/>
                  <a:pt x="12009" y="3070"/>
                  <a:pt x="12339" y="3389"/>
                </a:cubicBezTo>
                <a:cubicBezTo>
                  <a:pt x="12555" y="3594"/>
                  <a:pt x="12831" y="3696"/>
                  <a:pt x="13106" y="3696"/>
                </a:cubicBezTo>
                <a:cubicBezTo>
                  <a:pt x="13392" y="3696"/>
                  <a:pt x="13677" y="3586"/>
                  <a:pt x="13890" y="3367"/>
                </a:cubicBezTo>
                <a:cubicBezTo>
                  <a:pt x="14319" y="2927"/>
                  <a:pt x="14308" y="2235"/>
                  <a:pt x="13879" y="1806"/>
                </a:cubicBezTo>
                <a:cubicBezTo>
                  <a:pt x="13472" y="1421"/>
                  <a:pt x="12988" y="1014"/>
                  <a:pt x="12438" y="618"/>
                </a:cubicBezTo>
                <a:cubicBezTo>
                  <a:pt x="11870" y="204"/>
                  <a:pt x="11241" y="1"/>
                  <a:pt x="10635" y="1"/>
                </a:cubicBezTo>
                <a:close/>
              </a:path>
            </a:pathLst>
          </a:custGeom>
          <a:solidFill>
            <a:schemeClr val="accent4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0"/>
          <p:cNvSpPr/>
          <p:nvPr/>
        </p:nvSpPr>
        <p:spPr>
          <a:xfrm rot="1730781" flipH="1">
            <a:off x="-292673" y="3755809"/>
            <a:ext cx="1067444" cy="875820"/>
          </a:xfrm>
          <a:custGeom>
            <a:avLst/>
            <a:gdLst/>
            <a:ahLst/>
            <a:cxnLst/>
            <a:rect l="l" t="t" r="r" b="b"/>
            <a:pathLst>
              <a:path w="11284" h="9258" extrusionOk="0">
                <a:moveTo>
                  <a:pt x="1541" y="0"/>
                </a:moveTo>
                <a:cubicBezTo>
                  <a:pt x="955" y="0"/>
                  <a:pt x="438" y="423"/>
                  <a:pt x="330" y="1021"/>
                </a:cubicBezTo>
                <a:cubicBezTo>
                  <a:pt x="0" y="2912"/>
                  <a:pt x="462" y="4892"/>
                  <a:pt x="1617" y="6431"/>
                </a:cubicBezTo>
                <a:cubicBezTo>
                  <a:pt x="2826" y="8070"/>
                  <a:pt x="4993" y="9202"/>
                  <a:pt x="6994" y="9257"/>
                </a:cubicBezTo>
                <a:lnTo>
                  <a:pt x="7137" y="9257"/>
                </a:lnTo>
                <a:cubicBezTo>
                  <a:pt x="8622" y="9257"/>
                  <a:pt x="9942" y="8653"/>
                  <a:pt x="10843" y="7553"/>
                </a:cubicBezTo>
                <a:cubicBezTo>
                  <a:pt x="11283" y="7025"/>
                  <a:pt x="11206" y="6244"/>
                  <a:pt x="10678" y="5804"/>
                </a:cubicBezTo>
                <a:cubicBezTo>
                  <a:pt x="10449" y="5618"/>
                  <a:pt x="10172" y="5527"/>
                  <a:pt x="9896" y="5527"/>
                </a:cubicBezTo>
                <a:cubicBezTo>
                  <a:pt x="9537" y="5527"/>
                  <a:pt x="9179" y="5682"/>
                  <a:pt x="8930" y="5980"/>
                </a:cubicBezTo>
                <a:cubicBezTo>
                  <a:pt x="8496" y="6510"/>
                  <a:pt x="7898" y="6784"/>
                  <a:pt x="7148" y="6784"/>
                </a:cubicBezTo>
                <a:cubicBezTo>
                  <a:pt x="7119" y="6784"/>
                  <a:pt x="7090" y="6784"/>
                  <a:pt x="7060" y="6783"/>
                </a:cubicBezTo>
                <a:cubicBezTo>
                  <a:pt x="5818" y="6750"/>
                  <a:pt x="4355" y="5980"/>
                  <a:pt x="3596" y="4958"/>
                </a:cubicBezTo>
                <a:cubicBezTo>
                  <a:pt x="2859" y="3968"/>
                  <a:pt x="2551" y="2659"/>
                  <a:pt x="2760" y="1449"/>
                </a:cubicBezTo>
                <a:cubicBezTo>
                  <a:pt x="2881" y="779"/>
                  <a:pt x="2430" y="130"/>
                  <a:pt x="1760" y="20"/>
                </a:cubicBezTo>
                <a:cubicBezTo>
                  <a:pt x="1686" y="7"/>
                  <a:pt x="1613" y="0"/>
                  <a:pt x="1541" y="0"/>
                </a:cubicBezTo>
                <a:close/>
              </a:path>
            </a:pathLst>
          </a:custGeom>
          <a:solidFill>
            <a:schemeClr val="accent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0"/>
          <p:cNvSpPr/>
          <p:nvPr/>
        </p:nvSpPr>
        <p:spPr>
          <a:xfrm flipH="1">
            <a:off x="855226" y="2549062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0"/>
          <p:cNvSpPr/>
          <p:nvPr/>
        </p:nvSpPr>
        <p:spPr>
          <a:xfrm flipH="1">
            <a:off x="-646365" y="-786775"/>
            <a:ext cx="2225429" cy="2225429"/>
          </a:xfrm>
          <a:custGeom>
            <a:avLst/>
            <a:gdLst/>
            <a:ahLst/>
            <a:cxnLst/>
            <a:rect l="l" t="t" r="r" b="b"/>
            <a:pathLst>
              <a:path w="23524" h="23524" extrusionOk="0">
                <a:moveTo>
                  <a:pt x="11757" y="3179"/>
                </a:moveTo>
                <a:cubicBezTo>
                  <a:pt x="16496" y="3179"/>
                  <a:pt x="20334" y="7017"/>
                  <a:pt x="20334" y="11757"/>
                </a:cubicBezTo>
                <a:cubicBezTo>
                  <a:pt x="20345" y="16496"/>
                  <a:pt x="16496" y="20334"/>
                  <a:pt x="11757" y="20334"/>
                </a:cubicBezTo>
                <a:cubicBezTo>
                  <a:pt x="7028" y="20334"/>
                  <a:pt x="3179" y="16496"/>
                  <a:pt x="3179" y="11757"/>
                </a:cubicBezTo>
                <a:cubicBezTo>
                  <a:pt x="3179" y="7017"/>
                  <a:pt x="7028" y="3179"/>
                  <a:pt x="11757" y="3179"/>
                </a:cubicBezTo>
                <a:close/>
                <a:moveTo>
                  <a:pt x="11757" y="1"/>
                </a:moveTo>
                <a:cubicBezTo>
                  <a:pt x="5268" y="1"/>
                  <a:pt x="1" y="5268"/>
                  <a:pt x="1" y="11757"/>
                </a:cubicBezTo>
                <a:cubicBezTo>
                  <a:pt x="1" y="18256"/>
                  <a:pt x="5268" y="23523"/>
                  <a:pt x="11757" y="23523"/>
                </a:cubicBezTo>
                <a:cubicBezTo>
                  <a:pt x="18256" y="23523"/>
                  <a:pt x="23524" y="18256"/>
                  <a:pt x="23524" y="11757"/>
                </a:cubicBezTo>
                <a:cubicBezTo>
                  <a:pt x="23524" y="5268"/>
                  <a:pt x="18256" y="1"/>
                  <a:pt x="11757" y="1"/>
                </a:cubicBezTo>
                <a:close/>
              </a:path>
            </a:pathLst>
          </a:custGeom>
          <a:solidFill>
            <a:schemeClr val="accent3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0"/>
          <p:cNvSpPr/>
          <p:nvPr/>
        </p:nvSpPr>
        <p:spPr>
          <a:xfrm flipH="1">
            <a:off x="2893826" y="628287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0"/>
          <p:cNvSpPr/>
          <p:nvPr/>
        </p:nvSpPr>
        <p:spPr>
          <a:xfrm flipH="1">
            <a:off x="8311801" y="2788724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ltra"/>
              <a:buNone/>
              <a:defRPr sz="29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ltra"/>
              <a:buNone/>
              <a:defRPr sz="29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ltra"/>
              <a:buNone/>
              <a:defRPr sz="29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ltra"/>
              <a:buNone/>
              <a:defRPr sz="29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ltra"/>
              <a:buNone/>
              <a:defRPr sz="29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ltra"/>
              <a:buNone/>
              <a:defRPr sz="29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ltra"/>
              <a:buNone/>
              <a:defRPr sz="29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ltra"/>
              <a:buNone/>
              <a:defRPr sz="29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Ultra"/>
              <a:buNone/>
              <a:defRPr sz="29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  <p:sldLayoutId id="2147483664" r:id="rId13"/>
    <p:sldLayoutId id="2147483665" r:id="rId14"/>
    <p:sldLayoutId id="214748366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udocommoda.com/estilos/estilos-de-roupa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modahistorica.blogspot.com/2013/11/a-moda-feminina-de-1700-1750.html" TargetMode="External"/><Relationship Id="rId5" Type="http://schemas.openxmlformats.org/officeDocument/2006/relationships/hyperlink" Target="https://blog.dilsonstein.com.br/conheca-as-mudancas-ao-longo-da-historia-da-moda/" TargetMode="External"/><Relationship Id="rId4" Type="http://schemas.openxmlformats.org/officeDocument/2006/relationships/hyperlink" Target="https://www.dicasdemulher.com.br/y2k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23"/>
          <p:cNvGrpSpPr/>
          <p:nvPr/>
        </p:nvGrpSpPr>
        <p:grpSpPr>
          <a:xfrm flipH="1">
            <a:off x="842187" y="3646516"/>
            <a:ext cx="4022573" cy="346494"/>
            <a:chOff x="2256450" y="3334700"/>
            <a:chExt cx="4631100" cy="441000"/>
          </a:xfrm>
        </p:grpSpPr>
        <p:sp>
          <p:nvSpPr>
            <p:cNvPr id="631" name="Google Shape;631;p23"/>
            <p:cNvSpPr/>
            <p:nvPr/>
          </p:nvSpPr>
          <p:spPr>
            <a:xfrm flipH="1">
              <a:off x="2256450" y="3334700"/>
              <a:ext cx="4631100" cy="4410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143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3"/>
            <p:cNvSpPr/>
            <p:nvPr/>
          </p:nvSpPr>
          <p:spPr>
            <a:xfrm flipH="1">
              <a:off x="2256450" y="3334700"/>
              <a:ext cx="4631100" cy="4410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23"/>
          <p:cNvSpPr/>
          <p:nvPr/>
        </p:nvSpPr>
        <p:spPr>
          <a:xfrm>
            <a:off x="6573236" y="583325"/>
            <a:ext cx="1677600" cy="441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5th grade</a:t>
            </a:r>
            <a:endParaRPr/>
          </a:p>
        </p:txBody>
      </p:sp>
      <p:sp>
        <p:nvSpPr>
          <p:cNvPr id="634" name="Google Shape;634;p23"/>
          <p:cNvSpPr/>
          <p:nvPr/>
        </p:nvSpPr>
        <p:spPr>
          <a:xfrm rot="-731587">
            <a:off x="127955" y="134093"/>
            <a:ext cx="1067455" cy="875825"/>
          </a:xfrm>
          <a:custGeom>
            <a:avLst/>
            <a:gdLst/>
            <a:ahLst/>
            <a:cxnLst/>
            <a:rect l="l" t="t" r="r" b="b"/>
            <a:pathLst>
              <a:path w="11284" h="9258" extrusionOk="0">
                <a:moveTo>
                  <a:pt x="1541" y="0"/>
                </a:moveTo>
                <a:cubicBezTo>
                  <a:pt x="955" y="0"/>
                  <a:pt x="438" y="423"/>
                  <a:pt x="330" y="1021"/>
                </a:cubicBezTo>
                <a:cubicBezTo>
                  <a:pt x="0" y="2912"/>
                  <a:pt x="462" y="4892"/>
                  <a:pt x="1617" y="6431"/>
                </a:cubicBezTo>
                <a:cubicBezTo>
                  <a:pt x="2826" y="8070"/>
                  <a:pt x="4993" y="9202"/>
                  <a:pt x="6994" y="9257"/>
                </a:cubicBezTo>
                <a:lnTo>
                  <a:pt x="7137" y="9257"/>
                </a:lnTo>
                <a:cubicBezTo>
                  <a:pt x="8622" y="9257"/>
                  <a:pt x="9942" y="8653"/>
                  <a:pt x="10843" y="7553"/>
                </a:cubicBezTo>
                <a:cubicBezTo>
                  <a:pt x="11283" y="7025"/>
                  <a:pt x="11206" y="6244"/>
                  <a:pt x="10678" y="5804"/>
                </a:cubicBezTo>
                <a:cubicBezTo>
                  <a:pt x="10449" y="5618"/>
                  <a:pt x="10172" y="5527"/>
                  <a:pt x="9896" y="5527"/>
                </a:cubicBezTo>
                <a:cubicBezTo>
                  <a:pt x="9537" y="5527"/>
                  <a:pt x="9179" y="5682"/>
                  <a:pt x="8930" y="5980"/>
                </a:cubicBezTo>
                <a:cubicBezTo>
                  <a:pt x="8496" y="6510"/>
                  <a:pt x="7898" y="6784"/>
                  <a:pt x="7148" y="6784"/>
                </a:cubicBezTo>
                <a:cubicBezTo>
                  <a:pt x="7119" y="6784"/>
                  <a:pt x="7090" y="6784"/>
                  <a:pt x="7060" y="6783"/>
                </a:cubicBezTo>
                <a:cubicBezTo>
                  <a:pt x="5818" y="6750"/>
                  <a:pt x="4355" y="5980"/>
                  <a:pt x="3596" y="4958"/>
                </a:cubicBezTo>
                <a:cubicBezTo>
                  <a:pt x="2859" y="3968"/>
                  <a:pt x="2551" y="2659"/>
                  <a:pt x="2760" y="1449"/>
                </a:cubicBezTo>
                <a:cubicBezTo>
                  <a:pt x="2881" y="779"/>
                  <a:pt x="2430" y="130"/>
                  <a:pt x="1760" y="20"/>
                </a:cubicBezTo>
                <a:cubicBezTo>
                  <a:pt x="1686" y="7"/>
                  <a:pt x="1613" y="0"/>
                  <a:pt x="1541" y="0"/>
                </a:cubicBezTo>
                <a:close/>
              </a:path>
            </a:pathLst>
          </a:custGeom>
          <a:solidFill>
            <a:schemeClr val="lt2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3"/>
          <p:cNvSpPr/>
          <p:nvPr/>
        </p:nvSpPr>
        <p:spPr>
          <a:xfrm>
            <a:off x="5356596" y="4037914"/>
            <a:ext cx="2225429" cy="2224294"/>
          </a:xfrm>
          <a:custGeom>
            <a:avLst/>
            <a:gdLst/>
            <a:ahLst/>
            <a:cxnLst/>
            <a:rect l="l" t="t" r="r" b="b"/>
            <a:pathLst>
              <a:path w="23524" h="23512" extrusionOk="0">
                <a:moveTo>
                  <a:pt x="11756" y="3178"/>
                </a:moveTo>
                <a:cubicBezTo>
                  <a:pt x="16496" y="3178"/>
                  <a:pt x="20334" y="7016"/>
                  <a:pt x="20334" y="11756"/>
                </a:cubicBezTo>
                <a:cubicBezTo>
                  <a:pt x="20334" y="16496"/>
                  <a:pt x="16496" y="20334"/>
                  <a:pt x="11756" y="20334"/>
                </a:cubicBezTo>
                <a:cubicBezTo>
                  <a:pt x="7016" y="20334"/>
                  <a:pt x="3178" y="16496"/>
                  <a:pt x="3178" y="11756"/>
                </a:cubicBezTo>
                <a:cubicBezTo>
                  <a:pt x="3178" y="7016"/>
                  <a:pt x="7016" y="3178"/>
                  <a:pt x="11756" y="3178"/>
                </a:cubicBezTo>
                <a:close/>
                <a:moveTo>
                  <a:pt x="11756" y="0"/>
                </a:moveTo>
                <a:cubicBezTo>
                  <a:pt x="5268" y="0"/>
                  <a:pt x="0" y="5268"/>
                  <a:pt x="0" y="11756"/>
                </a:cubicBezTo>
                <a:cubicBezTo>
                  <a:pt x="0" y="18255"/>
                  <a:pt x="5268" y="23512"/>
                  <a:pt x="11756" y="23512"/>
                </a:cubicBezTo>
                <a:cubicBezTo>
                  <a:pt x="18255" y="23512"/>
                  <a:pt x="23523" y="18255"/>
                  <a:pt x="23523" y="11756"/>
                </a:cubicBezTo>
                <a:cubicBezTo>
                  <a:pt x="23523" y="5268"/>
                  <a:pt x="18255" y="0"/>
                  <a:pt x="11756" y="0"/>
                </a:cubicBezTo>
                <a:close/>
              </a:path>
            </a:pathLst>
          </a:custGeom>
          <a:solidFill>
            <a:schemeClr val="accent3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3"/>
          <p:cNvSpPr/>
          <p:nvPr/>
        </p:nvSpPr>
        <p:spPr>
          <a:xfrm>
            <a:off x="1037923" y="4453549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3"/>
          <p:cNvSpPr/>
          <p:nvPr/>
        </p:nvSpPr>
        <p:spPr>
          <a:xfrm>
            <a:off x="7938148" y="3992999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3"/>
          <p:cNvSpPr/>
          <p:nvPr/>
        </p:nvSpPr>
        <p:spPr>
          <a:xfrm>
            <a:off x="4011598" y="684837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" name="Google Shape;639;p23"/>
          <p:cNvGrpSpPr/>
          <p:nvPr/>
        </p:nvGrpSpPr>
        <p:grpSpPr>
          <a:xfrm flipH="1">
            <a:off x="6738766" y="1387936"/>
            <a:ext cx="1512047" cy="1865015"/>
            <a:chOff x="483302" y="499254"/>
            <a:chExt cx="1064972" cy="1313576"/>
          </a:xfrm>
        </p:grpSpPr>
        <p:sp>
          <p:nvSpPr>
            <p:cNvPr id="640" name="Google Shape;640;p23"/>
            <p:cNvSpPr/>
            <p:nvPr/>
          </p:nvSpPr>
          <p:spPr>
            <a:xfrm>
              <a:off x="483302" y="499254"/>
              <a:ext cx="1062785" cy="1313576"/>
            </a:xfrm>
            <a:custGeom>
              <a:avLst/>
              <a:gdLst/>
              <a:ahLst/>
              <a:cxnLst/>
              <a:rect l="l" t="t" r="r" b="b"/>
              <a:pathLst>
                <a:path w="17442" h="21557" extrusionOk="0">
                  <a:moveTo>
                    <a:pt x="14942" y="0"/>
                  </a:moveTo>
                  <a:cubicBezTo>
                    <a:pt x="14930" y="0"/>
                    <a:pt x="14918" y="1"/>
                    <a:pt x="14906" y="1"/>
                  </a:cubicBezTo>
                  <a:cubicBezTo>
                    <a:pt x="14896" y="1"/>
                    <a:pt x="14878" y="1"/>
                    <a:pt x="14859" y="10"/>
                  </a:cubicBezTo>
                  <a:lnTo>
                    <a:pt x="996" y="1081"/>
                  </a:lnTo>
                  <a:cubicBezTo>
                    <a:pt x="715" y="1100"/>
                    <a:pt x="452" y="1231"/>
                    <a:pt x="273" y="1447"/>
                  </a:cubicBezTo>
                  <a:cubicBezTo>
                    <a:pt x="85" y="1663"/>
                    <a:pt x="1" y="1936"/>
                    <a:pt x="20" y="2217"/>
                  </a:cubicBezTo>
                  <a:lnTo>
                    <a:pt x="1438" y="20569"/>
                  </a:lnTo>
                  <a:cubicBezTo>
                    <a:pt x="1484" y="21130"/>
                    <a:pt x="1944" y="21556"/>
                    <a:pt x="2501" y="21556"/>
                  </a:cubicBezTo>
                  <a:cubicBezTo>
                    <a:pt x="2513" y="21556"/>
                    <a:pt x="2525" y="21556"/>
                    <a:pt x="2537" y="21555"/>
                  </a:cubicBezTo>
                  <a:cubicBezTo>
                    <a:pt x="2546" y="21555"/>
                    <a:pt x="2565" y="21546"/>
                    <a:pt x="2574" y="21546"/>
                  </a:cubicBezTo>
                  <a:lnTo>
                    <a:pt x="16446" y="20475"/>
                  </a:lnTo>
                  <a:cubicBezTo>
                    <a:pt x="16728" y="20457"/>
                    <a:pt x="16981" y="20325"/>
                    <a:pt x="17169" y="20109"/>
                  </a:cubicBezTo>
                  <a:cubicBezTo>
                    <a:pt x="17348" y="19893"/>
                    <a:pt x="17442" y="19621"/>
                    <a:pt x="17423" y="19339"/>
                  </a:cubicBezTo>
                  <a:lnTo>
                    <a:pt x="16005" y="978"/>
                  </a:lnTo>
                  <a:cubicBezTo>
                    <a:pt x="15959" y="426"/>
                    <a:pt x="15499" y="0"/>
                    <a:pt x="14942" y="0"/>
                  </a:cubicBezTo>
                  <a:close/>
                </a:path>
              </a:pathLst>
            </a:custGeom>
            <a:solidFill>
              <a:schemeClr val="dk2"/>
            </a:solidFill>
            <a:ln w="1143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483302" y="499254"/>
              <a:ext cx="1064972" cy="1311465"/>
            </a:xfrm>
            <a:custGeom>
              <a:avLst/>
              <a:gdLst/>
              <a:ahLst/>
              <a:cxnLst/>
              <a:rect l="l" t="t" r="r" b="b"/>
              <a:pathLst>
                <a:path w="17498" h="21548" extrusionOk="0">
                  <a:moveTo>
                    <a:pt x="14987" y="0"/>
                  </a:moveTo>
                  <a:cubicBezTo>
                    <a:pt x="14969" y="0"/>
                    <a:pt x="14952" y="1"/>
                    <a:pt x="14934" y="1"/>
                  </a:cubicBezTo>
                  <a:lnTo>
                    <a:pt x="14887" y="1"/>
                  </a:lnTo>
                  <a:lnTo>
                    <a:pt x="1024" y="1072"/>
                  </a:lnTo>
                  <a:cubicBezTo>
                    <a:pt x="442" y="1110"/>
                    <a:pt x="1" y="1626"/>
                    <a:pt x="48" y="2208"/>
                  </a:cubicBezTo>
                  <a:lnTo>
                    <a:pt x="1466" y="20560"/>
                  </a:lnTo>
                  <a:cubicBezTo>
                    <a:pt x="1512" y="21121"/>
                    <a:pt x="1972" y="21547"/>
                    <a:pt x="2529" y="21547"/>
                  </a:cubicBezTo>
                  <a:cubicBezTo>
                    <a:pt x="2541" y="21547"/>
                    <a:pt x="2553" y="21547"/>
                    <a:pt x="2565" y="21546"/>
                  </a:cubicBezTo>
                  <a:lnTo>
                    <a:pt x="2602" y="21546"/>
                  </a:lnTo>
                  <a:lnTo>
                    <a:pt x="16474" y="20476"/>
                  </a:lnTo>
                  <a:cubicBezTo>
                    <a:pt x="17056" y="20429"/>
                    <a:pt x="17498" y="19912"/>
                    <a:pt x="17451" y="19330"/>
                  </a:cubicBezTo>
                  <a:lnTo>
                    <a:pt x="16033" y="978"/>
                  </a:lnTo>
                  <a:cubicBezTo>
                    <a:pt x="15987" y="423"/>
                    <a:pt x="15536" y="0"/>
                    <a:pt x="1498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1125238" y="1002479"/>
              <a:ext cx="267612" cy="211436"/>
            </a:xfrm>
            <a:custGeom>
              <a:avLst/>
              <a:gdLst/>
              <a:ahLst/>
              <a:cxnLst/>
              <a:rect l="l" t="t" r="r" b="b"/>
              <a:pathLst>
                <a:path w="4397" h="3474" extrusionOk="0">
                  <a:moveTo>
                    <a:pt x="3561" y="0"/>
                  </a:moveTo>
                  <a:cubicBezTo>
                    <a:pt x="3461" y="0"/>
                    <a:pt x="3362" y="15"/>
                    <a:pt x="3269" y="45"/>
                  </a:cubicBezTo>
                  <a:cubicBezTo>
                    <a:pt x="3128" y="92"/>
                    <a:pt x="2997" y="158"/>
                    <a:pt x="2884" y="252"/>
                  </a:cubicBezTo>
                  <a:cubicBezTo>
                    <a:pt x="2668" y="421"/>
                    <a:pt x="2471" y="609"/>
                    <a:pt x="2292" y="825"/>
                  </a:cubicBezTo>
                  <a:cubicBezTo>
                    <a:pt x="2255" y="937"/>
                    <a:pt x="2217" y="1041"/>
                    <a:pt x="2180" y="1153"/>
                  </a:cubicBezTo>
                  <a:cubicBezTo>
                    <a:pt x="1766" y="2168"/>
                    <a:pt x="987" y="3004"/>
                    <a:pt x="1" y="3473"/>
                  </a:cubicBezTo>
                  <a:cubicBezTo>
                    <a:pt x="189" y="3464"/>
                    <a:pt x="386" y="3445"/>
                    <a:pt x="574" y="3417"/>
                  </a:cubicBezTo>
                  <a:cubicBezTo>
                    <a:pt x="1212" y="3332"/>
                    <a:pt x="1823" y="3154"/>
                    <a:pt x="2405" y="2882"/>
                  </a:cubicBezTo>
                  <a:cubicBezTo>
                    <a:pt x="3156" y="2525"/>
                    <a:pt x="3823" y="1942"/>
                    <a:pt x="4199" y="1200"/>
                  </a:cubicBezTo>
                  <a:cubicBezTo>
                    <a:pt x="4302" y="975"/>
                    <a:pt x="4396" y="721"/>
                    <a:pt x="4321" y="487"/>
                  </a:cubicBezTo>
                  <a:cubicBezTo>
                    <a:pt x="4234" y="168"/>
                    <a:pt x="3896" y="0"/>
                    <a:pt x="3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698822" y="727373"/>
              <a:ext cx="644838" cy="363653"/>
            </a:xfrm>
            <a:custGeom>
              <a:avLst/>
              <a:gdLst/>
              <a:ahLst/>
              <a:cxnLst/>
              <a:rect l="l" t="t" r="r" b="b"/>
              <a:pathLst>
                <a:path w="10595" h="5975" extrusionOk="0">
                  <a:moveTo>
                    <a:pt x="5470" y="1"/>
                  </a:moveTo>
                  <a:cubicBezTo>
                    <a:pt x="5287" y="1"/>
                    <a:pt x="5103" y="41"/>
                    <a:pt x="4931" y="123"/>
                  </a:cubicBezTo>
                  <a:cubicBezTo>
                    <a:pt x="4555" y="292"/>
                    <a:pt x="4236" y="545"/>
                    <a:pt x="3983" y="865"/>
                  </a:cubicBezTo>
                  <a:cubicBezTo>
                    <a:pt x="3767" y="1137"/>
                    <a:pt x="3560" y="1438"/>
                    <a:pt x="3278" y="1663"/>
                  </a:cubicBezTo>
                  <a:cubicBezTo>
                    <a:pt x="3068" y="1837"/>
                    <a:pt x="2796" y="1961"/>
                    <a:pt x="2528" y="1961"/>
                  </a:cubicBezTo>
                  <a:cubicBezTo>
                    <a:pt x="2449" y="1961"/>
                    <a:pt x="2369" y="1950"/>
                    <a:pt x="2292" y="1926"/>
                  </a:cubicBezTo>
                  <a:cubicBezTo>
                    <a:pt x="1991" y="1832"/>
                    <a:pt x="1775" y="1569"/>
                    <a:pt x="1465" y="1485"/>
                  </a:cubicBezTo>
                  <a:cubicBezTo>
                    <a:pt x="1410" y="1471"/>
                    <a:pt x="1355" y="1465"/>
                    <a:pt x="1299" y="1465"/>
                  </a:cubicBezTo>
                  <a:cubicBezTo>
                    <a:pt x="968" y="1465"/>
                    <a:pt x="643" y="1691"/>
                    <a:pt x="442" y="1973"/>
                  </a:cubicBezTo>
                  <a:cubicBezTo>
                    <a:pt x="66" y="2490"/>
                    <a:pt x="0" y="3185"/>
                    <a:pt x="132" y="3795"/>
                  </a:cubicBezTo>
                  <a:cubicBezTo>
                    <a:pt x="263" y="4415"/>
                    <a:pt x="601" y="5063"/>
                    <a:pt x="940" y="5589"/>
                  </a:cubicBezTo>
                  <a:cubicBezTo>
                    <a:pt x="1137" y="5711"/>
                    <a:pt x="1334" y="5833"/>
                    <a:pt x="1522" y="5974"/>
                  </a:cubicBezTo>
                  <a:lnTo>
                    <a:pt x="1531" y="5974"/>
                  </a:lnTo>
                  <a:cubicBezTo>
                    <a:pt x="1278" y="5307"/>
                    <a:pt x="1193" y="4593"/>
                    <a:pt x="1296" y="3898"/>
                  </a:cubicBezTo>
                  <a:cubicBezTo>
                    <a:pt x="1334" y="3588"/>
                    <a:pt x="1437" y="3297"/>
                    <a:pt x="1606" y="3034"/>
                  </a:cubicBezTo>
                  <a:cubicBezTo>
                    <a:pt x="1775" y="2781"/>
                    <a:pt x="2057" y="2612"/>
                    <a:pt x="2367" y="2593"/>
                  </a:cubicBezTo>
                  <a:cubicBezTo>
                    <a:pt x="2377" y="2593"/>
                    <a:pt x="2388" y="2592"/>
                    <a:pt x="2398" y="2592"/>
                  </a:cubicBezTo>
                  <a:cubicBezTo>
                    <a:pt x="2800" y="2592"/>
                    <a:pt x="3183" y="2891"/>
                    <a:pt x="3564" y="2891"/>
                  </a:cubicBezTo>
                  <a:cubicBezTo>
                    <a:pt x="3634" y="2891"/>
                    <a:pt x="3705" y="2880"/>
                    <a:pt x="3776" y="2856"/>
                  </a:cubicBezTo>
                  <a:cubicBezTo>
                    <a:pt x="4283" y="2677"/>
                    <a:pt x="4321" y="1982"/>
                    <a:pt x="4668" y="1569"/>
                  </a:cubicBezTo>
                  <a:cubicBezTo>
                    <a:pt x="4867" y="1332"/>
                    <a:pt x="5146" y="1215"/>
                    <a:pt x="5425" y="1215"/>
                  </a:cubicBezTo>
                  <a:cubicBezTo>
                    <a:pt x="5752" y="1215"/>
                    <a:pt x="6077" y="1377"/>
                    <a:pt x="6265" y="1691"/>
                  </a:cubicBezTo>
                  <a:cubicBezTo>
                    <a:pt x="6387" y="1889"/>
                    <a:pt x="6434" y="2114"/>
                    <a:pt x="6537" y="2321"/>
                  </a:cubicBezTo>
                  <a:cubicBezTo>
                    <a:pt x="6638" y="2522"/>
                    <a:pt x="6829" y="2715"/>
                    <a:pt x="7039" y="2715"/>
                  </a:cubicBezTo>
                  <a:cubicBezTo>
                    <a:pt x="7044" y="2715"/>
                    <a:pt x="7049" y="2715"/>
                    <a:pt x="7054" y="2715"/>
                  </a:cubicBezTo>
                  <a:cubicBezTo>
                    <a:pt x="7279" y="2706"/>
                    <a:pt x="7448" y="2518"/>
                    <a:pt x="7551" y="2321"/>
                  </a:cubicBezTo>
                  <a:cubicBezTo>
                    <a:pt x="7664" y="2133"/>
                    <a:pt x="7730" y="1907"/>
                    <a:pt x="7880" y="1748"/>
                  </a:cubicBezTo>
                  <a:cubicBezTo>
                    <a:pt x="8030" y="1598"/>
                    <a:pt x="8241" y="1527"/>
                    <a:pt x="8455" y="1527"/>
                  </a:cubicBezTo>
                  <a:cubicBezTo>
                    <a:pt x="8617" y="1527"/>
                    <a:pt x="8781" y="1568"/>
                    <a:pt x="8923" y="1644"/>
                  </a:cubicBezTo>
                  <a:cubicBezTo>
                    <a:pt x="9242" y="1851"/>
                    <a:pt x="9467" y="2170"/>
                    <a:pt x="9543" y="2546"/>
                  </a:cubicBezTo>
                  <a:cubicBezTo>
                    <a:pt x="9618" y="2912"/>
                    <a:pt x="9627" y="3288"/>
                    <a:pt x="9590" y="3654"/>
                  </a:cubicBezTo>
                  <a:cubicBezTo>
                    <a:pt x="9552" y="4227"/>
                    <a:pt x="9458" y="4791"/>
                    <a:pt x="9298" y="5345"/>
                  </a:cubicBezTo>
                  <a:cubicBezTo>
                    <a:pt x="9467" y="5129"/>
                    <a:pt x="9665" y="4941"/>
                    <a:pt x="9881" y="4772"/>
                  </a:cubicBezTo>
                  <a:cubicBezTo>
                    <a:pt x="10350" y="3964"/>
                    <a:pt x="10594" y="3044"/>
                    <a:pt x="10585" y="2105"/>
                  </a:cubicBezTo>
                  <a:cubicBezTo>
                    <a:pt x="10585" y="1701"/>
                    <a:pt x="10501" y="1287"/>
                    <a:pt x="10313" y="921"/>
                  </a:cubicBezTo>
                  <a:cubicBezTo>
                    <a:pt x="10106" y="564"/>
                    <a:pt x="9749" y="283"/>
                    <a:pt x="9336" y="264"/>
                  </a:cubicBezTo>
                  <a:cubicBezTo>
                    <a:pt x="9321" y="263"/>
                    <a:pt x="9306" y="263"/>
                    <a:pt x="9291" y="263"/>
                  </a:cubicBezTo>
                  <a:cubicBezTo>
                    <a:pt x="8896" y="263"/>
                    <a:pt x="8543" y="496"/>
                    <a:pt x="8200" y="686"/>
                  </a:cubicBezTo>
                  <a:cubicBezTo>
                    <a:pt x="7928" y="839"/>
                    <a:pt x="7621" y="977"/>
                    <a:pt x="7327" y="977"/>
                  </a:cubicBezTo>
                  <a:cubicBezTo>
                    <a:pt x="7224" y="977"/>
                    <a:pt x="7123" y="960"/>
                    <a:pt x="7026" y="921"/>
                  </a:cubicBezTo>
                  <a:cubicBezTo>
                    <a:pt x="6650" y="780"/>
                    <a:pt x="6443" y="376"/>
                    <a:pt x="6105" y="170"/>
                  </a:cubicBezTo>
                  <a:cubicBezTo>
                    <a:pt x="5906" y="58"/>
                    <a:pt x="5688" y="1"/>
                    <a:pt x="5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1081233" y="1210391"/>
              <a:ext cx="273273" cy="173032"/>
            </a:xfrm>
            <a:custGeom>
              <a:avLst/>
              <a:gdLst/>
              <a:ahLst/>
              <a:cxnLst/>
              <a:rect l="l" t="t" r="r" b="b"/>
              <a:pathLst>
                <a:path w="4490" h="2843" extrusionOk="0">
                  <a:moveTo>
                    <a:pt x="1306" y="1"/>
                  </a:moveTo>
                  <a:cubicBezTo>
                    <a:pt x="1118" y="29"/>
                    <a:pt x="921" y="48"/>
                    <a:pt x="733" y="67"/>
                  </a:cubicBezTo>
                  <a:cubicBezTo>
                    <a:pt x="658" y="95"/>
                    <a:pt x="583" y="132"/>
                    <a:pt x="508" y="161"/>
                  </a:cubicBezTo>
                  <a:cubicBezTo>
                    <a:pt x="339" y="226"/>
                    <a:pt x="170" y="283"/>
                    <a:pt x="1" y="330"/>
                  </a:cubicBezTo>
                  <a:lnTo>
                    <a:pt x="1" y="339"/>
                  </a:lnTo>
                  <a:cubicBezTo>
                    <a:pt x="784" y="1817"/>
                    <a:pt x="2473" y="2842"/>
                    <a:pt x="4151" y="2842"/>
                  </a:cubicBezTo>
                  <a:cubicBezTo>
                    <a:pt x="4264" y="2842"/>
                    <a:pt x="4377" y="2837"/>
                    <a:pt x="4490" y="2828"/>
                  </a:cubicBezTo>
                  <a:cubicBezTo>
                    <a:pt x="4086" y="1325"/>
                    <a:pt x="2837" y="217"/>
                    <a:pt x="13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770825" y="801262"/>
              <a:ext cx="513375" cy="437967"/>
            </a:xfrm>
            <a:custGeom>
              <a:avLst/>
              <a:gdLst/>
              <a:ahLst/>
              <a:cxnLst/>
              <a:rect l="l" t="t" r="r" b="b"/>
              <a:pathLst>
                <a:path w="8435" h="7196" extrusionOk="0">
                  <a:moveTo>
                    <a:pt x="4227" y="1"/>
                  </a:moveTo>
                  <a:cubicBezTo>
                    <a:pt x="3947" y="1"/>
                    <a:pt x="3666" y="117"/>
                    <a:pt x="3466" y="355"/>
                  </a:cubicBezTo>
                  <a:cubicBezTo>
                    <a:pt x="3128" y="759"/>
                    <a:pt x="3081" y="1463"/>
                    <a:pt x="2584" y="1633"/>
                  </a:cubicBezTo>
                  <a:cubicBezTo>
                    <a:pt x="2512" y="1657"/>
                    <a:pt x="2440" y="1668"/>
                    <a:pt x="2368" y="1668"/>
                  </a:cubicBezTo>
                  <a:cubicBezTo>
                    <a:pt x="1984" y="1668"/>
                    <a:pt x="1597" y="1369"/>
                    <a:pt x="1190" y="1369"/>
                  </a:cubicBezTo>
                  <a:cubicBezTo>
                    <a:pt x="1185" y="1369"/>
                    <a:pt x="1180" y="1369"/>
                    <a:pt x="1175" y="1370"/>
                  </a:cubicBezTo>
                  <a:cubicBezTo>
                    <a:pt x="865" y="1398"/>
                    <a:pt x="583" y="1557"/>
                    <a:pt x="405" y="1820"/>
                  </a:cubicBezTo>
                  <a:cubicBezTo>
                    <a:pt x="245" y="2083"/>
                    <a:pt x="132" y="2374"/>
                    <a:pt x="95" y="2675"/>
                  </a:cubicBezTo>
                  <a:cubicBezTo>
                    <a:pt x="1" y="3379"/>
                    <a:pt x="76" y="4093"/>
                    <a:pt x="329" y="4751"/>
                  </a:cubicBezTo>
                  <a:cubicBezTo>
                    <a:pt x="677" y="5662"/>
                    <a:pt x="1325" y="6432"/>
                    <a:pt x="2189" y="6826"/>
                  </a:cubicBezTo>
                  <a:cubicBezTo>
                    <a:pt x="2283" y="6864"/>
                    <a:pt x="2367" y="6901"/>
                    <a:pt x="2461" y="6930"/>
                  </a:cubicBezTo>
                  <a:cubicBezTo>
                    <a:pt x="2947" y="7108"/>
                    <a:pt x="3458" y="7196"/>
                    <a:pt x="3968" y="7196"/>
                  </a:cubicBezTo>
                  <a:cubicBezTo>
                    <a:pt x="4346" y="7196"/>
                    <a:pt x="4724" y="7148"/>
                    <a:pt x="5091" y="7052"/>
                  </a:cubicBezTo>
                  <a:cubicBezTo>
                    <a:pt x="5260" y="7005"/>
                    <a:pt x="5439" y="6948"/>
                    <a:pt x="5598" y="6883"/>
                  </a:cubicBezTo>
                  <a:cubicBezTo>
                    <a:pt x="5673" y="6854"/>
                    <a:pt x="5749" y="6817"/>
                    <a:pt x="5824" y="6779"/>
                  </a:cubicBezTo>
                  <a:cubicBezTo>
                    <a:pt x="6810" y="6310"/>
                    <a:pt x="7589" y="5474"/>
                    <a:pt x="8003" y="4459"/>
                  </a:cubicBezTo>
                  <a:cubicBezTo>
                    <a:pt x="8040" y="4347"/>
                    <a:pt x="8087" y="4243"/>
                    <a:pt x="8115" y="4131"/>
                  </a:cubicBezTo>
                  <a:cubicBezTo>
                    <a:pt x="8266" y="3577"/>
                    <a:pt x="8360" y="3013"/>
                    <a:pt x="8388" y="2440"/>
                  </a:cubicBezTo>
                  <a:cubicBezTo>
                    <a:pt x="8435" y="2065"/>
                    <a:pt x="8416" y="1689"/>
                    <a:pt x="8341" y="1323"/>
                  </a:cubicBezTo>
                  <a:cubicBezTo>
                    <a:pt x="8266" y="956"/>
                    <a:pt x="8040" y="628"/>
                    <a:pt x="7721" y="430"/>
                  </a:cubicBezTo>
                  <a:cubicBezTo>
                    <a:pt x="7583" y="349"/>
                    <a:pt x="7420" y="306"/>
                    <a:pt x="7258" y="306"/>
                  </a:cubicBezTo>
                  <a:cubicBezTo>
                    <a:pt x="7046" y="306"/>
                    <a:pt x="6837" y="379"/>
                    <a:pt x="6688" y="534"/>
                  </a:cubicBezTo>
                  <a:cubicBezTo>
                    <a:pt x="6538" y="693"/>
                    <a:pt x="6462" y="909"/>
                    <a:pt x="6359" y="1107"/>
                  </a:cubicBezTo>
                  <a:cubicBezTo>
                    <a:pt x="6256" y="1304"/>
                    <a:pt x="6087" y="1492"/>
                    <a:pt x="5861" y="1501"/>
                  </a:cubicBezTo>
                  <a:cubicBezTo>
                    <a:pt x="5856" y="1501"/>
                    <a:pt x="5851" y="1501"/>
                    <a:pt x="5845" y="1501"/>
                  </a:cubicBezTo>
                  <a:cubicBezTo>
                    <a:pt x="5618" y="1501"/>
                    <a:pt x="5436" y="1308"/>
                    <a:pt x="5335" y="1107"/>
                  </a:cubicBezTo>
                  <a:cubicBezTo>
                    <a:pt x="5232" y="900"/>
                    <a:pt x="5185" y="665"/>
                    <a:pt x="5072" y="468"/>
                  </a:cubicBezTo>
                  <a:cubicBezTo>
                    <a:pt x="4880" y="159"/>
                    <a:pt x="4554" y="1"/>
                    <a:pt x="4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1037776" y="1362491"/>
              <a:ext cx="130976" cy="75835"/>
            </a:xfrm>
            <a:custGeom>
              <a:avLst/>
              <a:gdLst/>
              <a:ahLst/>
              <a:cxnLst/>
              <a:rect l="l" t="t" r="r" b="b"/>
              <a:pathLst>
                <a:path w="2152" h="1246" extrusionOk="0">
                  <a:moveTo>
                    <a:pt x="1078" y="1"/>
                  </a:moveTo>
                  <a:cubicBezTo>
                    <a:pt x="663" y="1"/>
                    <a:pt x="252" y="198"/>
                    <a:pt x="1" y="582"/>
                  </a:cubicBezTo>
                  <a:cubicBezTo>
                    <a:pt x="1" y="582"/>
                    <a:pt x="1" y="592"/>
                    <a:pt x="10" y="601"/>
                  </a:cubicBezTo>
                  <a:cubicBezTo>
                    <a:pt x="179" y="939"/>
                    <a:pt x="508" y="1184"/>
                    <a:pt x="893" y="1231"/>
                  </a:cubicBezTo>
                  <a:cubicBezTo>
                    <a:pt x="962" y="1241"/>
                    <a:pt x="1031" y="1246"/>
                    <a:pt x="1100" y="1246"/>
                  </a:cubicBezTo>
                  <a:cubicBezTo>
                    <a:pt x="1414" y="1246"/>
                    <a:pt x="1719" y="1141"/>
                    <a:pt x="1973" y="949"/>
                  </a:cubicBezTo>
                  <a:cubicBezTo>
                    <a:pt x="2039" y="892"/>
                    <a:pt x="2095" y="827"/>
                    <a:pt x="2133" y="742"/>
                  </a:cubicBezTo>
                  <a:cubicBezTo>
                    <a:pt x="2142" y="714"/>
                    <a:pt x="2142" y="695"/>
                    <a:pt x="2152" y="667"/>
                  </a:cubicBezTo>
                  <a:cubicBezTo>
                    <a:pt x="2142" y="573"/>
                    <a:pt x="2095" y="479"/>
                    <a:pt x="2029" y="413"/>
                  </a:cubicBezTo>
                  <a:cubicBezTo>
                    <a:pt x="1770" y="136"/>
                    <a:pt x="1423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924020" y="1237841"/>
              <a:ext cx="119534" cy="343630"/>
            </a:xfrm>
            <a:custGeom>
              <a:avLst/>
              <a:gdLst/>
              <a:ahLst/>
              <a:cxnLst/>
              <a:rect l="l" t="t" r="r" b="b"/>
              <a:pathLst>
                <a:path w="1964" h="5646" extrusionOk="0">
                  <a:moveTo>
                    <a:pt x="1053" y="1"/>
                  </a:moveTo>
                  <a:lnTo>
                    <a:pt x="1053" y="20"/>
                  </a:lnTo>
                  <a:cubicBezTo>
                    <a:pt x="1391" y="837"/>
                    <a:pt x="1400" y="1757"/>
                    <a:pt x="1222" y="2630"/>
                  </a:cubicBezTo>
                  <a:cubicBezTo>
                    <a:pt x="1222" y="2630"/>
                    <a:pt x="1222" y="2640"/>
                    <a:pt x="1231" y="2649"/>
                  </a:cubicBezTo>
                  <a:cubicBezTo>
                    <a:pt x="1222" y="2649"/>
                    <a:pt x="1222" y="2659"/>
                    <a:pt x="1212" y="2659"/>
                  </a:cubicBezTo>
                  <a:cubicBezTo>
                    <a:pt x="1194" y="2743"/>
                    <a:pt x="1175" y="2828"/>
                    <a:pt x="1156" y="2912"/>
                  </a:cubicBezTo>
                  <a:cubicBezTo>
                    <a:pt x="912" y="3861"/>
                    <a:pt x="461" y="4744"/>
                    <a:pt x="1" y="5617"/>
                  </a:cubicBezTo>
                  <a:cubicBezTo>
                    <a:pt x="98" y="5602"/>
                    <a:pt x="196" y="5595"/>
                    <a:pt x="293" y="5595"/>
                  </a:cubicBezTo>
                  <a:cubicBezTo>
                    <a:pt x="439" y="5595"/>
                    <a:pt x="583" y="5611"/>
                    <a:pt x="724" y="5645"/>
                  </a:cubicBezTo>
                  <a:cubicBezTo>
                    <a:pt x="1297" y="4734"/>
                    <a:pt x="1682" y="3720"/>
                    <a:pt x="1842" y="2649"/>
                  </a:cubicBezTo>
                  <a:cubicBezTo>
                    <a:pt x="1964" y="1776"/>
                    <a:pt x="1945" y="884"/>
                    <a:pt x="1766" y="20"/>
                  </a:cubicBezTo>
                  <a:lnTo>
                    <a:pt x="1766" y="10"/>
                  </a:lnTo>
                  <a:cubicBezTo>
                    <a:pt x="1661" y="19"/>
                    <a:pt x="1555" y="23"/>
                    <a:pt x="1449" y="23"/>
                  </a:cubicBezTo>
                  <a:cubicBezTo>
                    <a:pt x="1319" y="23"/>
                    <a:pt x="1187" y="16"/>
                    <a:pt x="1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837715" y="1336136"/>
              <a:ext cx="160677" cy="94033"/>
            </a:xfrm>
            <a:custGeom>
              <a:avLst/>
              <a:gdLst/>
              <a:ahLst/>
              <a:cxnLst/>
              <a:rect l="l" t="t" r="r" b="b"/>
              <a:pathLst>
                <a:path w="2640" h="1545" extrusionOk="0">
                  <a:moveTo>
                    <a:pt x="1239" y="0"/>
                  </a:moveTo>
                  <a:cubicBezTo>
                    <a:pt x="817" y="0"/>
                    <a:pt x="403" y="178"/>
                    <a:pt x="113" y="499"/>
                  </a:cubicBezTo>
                  <a:cubicBezTo>
                    <a:pt x="48" y="565"/>
                    <a:pt x="1" y="649"/>
                    <a:pt x="1" y="743"/>
                  </a:cubicBezTo>
                  <a:lnTo>
                    <a:pt x="1" y="781"/>
                  </a:lnTo>
                  <a:cubicBezTo>
                    <a:pt x="10" y="846"/>
                    <a:pt x="57" y="922"/>
                    <a:pt x="113" y="969"/>
                  </a:cubicBezTo>
                  <a:cubicBezTo>
                    <a:pt x="442" y="1307"/>
                    <a:pt x="893" y="1513"/>
                    <a:pt x="1372" y="1541"/>
                  </a:cubicBezTo>
                  <a:cubicBezTo>
                    <a:pt x="1404" y="1543"/>
                    <a:pt x="1436" y="1544"/>
                    <a:pt x="1468" y="1544"/>
                  </a:cubicBezTo>
                  <a:cubicBezTo>
                    <a:pt x="1904" y="1544"/>
                    <a:pt x="2324" y="1368"/>
                    <a:pt x="2630" y="1053"/>
                  </a:cubicBezTo>
                  <a:lnTo>
                    <a:pt x="2630" y="1044"/>
                  </a:lnTo>
                  <a:cubicBezTo>
                    <a:pt x="2640" y="1034"/>
                    <a:pt x="2640" y="1025"/>
                    <a:pt x="2640" y="1015"/>
                  </a:cubicBezTo>
                  <a:cubicBezTo>
                    <a:pt x="2471" y="518"/>
                    <a:pt x="2048" y="142"/>
                    <a:pt x="1531" y="29"/>
                  </a:cubicBezTo>
                  <a:cubicBezTo>
                    <a:pt x="1435" y="10"/>
                    <a:pt x="1337" y="0"/>
                    <a:pt x="1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639358" y="1050318"/>
              <a:ext cx="281854" cy="175041"/>
            </a:xfrm>
            <a:custGeom>
              <a:avLst/>
              <a:gdLst/>
              <a:ahLst/>
              <a:cxnLst/>
              <a:rect l="l" t="t" r="r" b="b"/>
              <a:pathLst>
                <a:path w="4631" h="2876" extrusionOk="0">
                  <a:moveTo>
                    <a:pt x="1011" y="1"/>
                  </a:moveTo>
                  <a:cubicBezTo>
                    <a:pt x="855" y="1"/>
                    <a:pt x="698" y="29"/>
                    <a:pt x="545" y="86"/>
                  </a:cubicBezTo>
                  <a:cubicBezTo>
                    <a:pt x="235" y="217"/>
                    <a:pt x="1" y="546"/>
                    <a:pt x="38" y="884"/>
                  </a:cubicBezTo>
                  <a:cubicBezTo>
                    <a:pt x="76" y="1185"/>
                    <a:pt x="320" y="1419"/>
                    <a:pt x="555" y="1607"/>
                  </a:cubicBezTo>
                  <a:cubicBezTo>
                    <a:pt x="1419" y="2293"/>
                    <a:pt x="2452" y="2715"/>
                    <a:pt x="3541" y="2838"/>
                  </a:cubicBezTo>
                  <a:cubicBezTo>
                    <a:pt x="3786" y="2866"/>
                    <a:pt x="4030" y="2875"/>
                    <a:pt x="4274" y="2875"/>
                  </a:cubicBezTo>
                  <a:cubicBezTo>
                    <a:pt x="4396" y="2866"/>
                    <a:pt x="4509" y="2866"/>
                    <a:pt x="4631" y="2856"/>
                  </a:cubicBezTo>
                  <a:lnTo>
                    <a:pt x="4631" y="2847"/>
                  </a:lnTo>
                  <a:cubicBezTo>
                    <a:pt x="4537" y="2809"/>
                    <a:pt x="4443" y="2772"/>
                    <a:pt x="4358" y="2734"/>
                  </a:cubicBezTo>
                  <a:cubicBezTo>
                    <a:pt x="3494" y="2349"/>
                    <a:pt x="2846" y="1570"/>
                    <a:pt x="2499" y="668"/>
                  </a:cubicBezTo>
                  <a:lnTo>
                    <a:pt x="2489" y="668"/>
                  </a:lnTo>
                  <a:cubicBezTo>
                    <a:pt x="2302" y="527"/>
                    <a:pt x="2104" y="405"/>
                    <a:pt x="1907" y="283"/>
                  </a:cubicBezTo>
                  <a:cubicBezTo>
                    <a:pt x="1785" y="217"/>
                    <a:pt x="1663" y="161"/>
                    <a:pt x="1541" y="114"/>
                  </a:cubicBezTo>
                  <a:cubicBezTo>
                    <a:pt x="1370" y="38"/>
                    <a:pt x="1191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685067" y="1222442"/>
              <a:ext cx="235599" cy="163903"/>
            </a:xfrm>
            <a:custGeom>
              <a:avLst/>
              <a:gdLst/>
              <a:ahLst/>
              <a:cxnLst/>
              <a:rect l="l" t="t" r="r" b="b"/>
              <a:pathLst>
                <a:path w="3871" h="2693" extrusionOk="0">
                  <a:moveTo>
                    <a:pt x="2790" y="0"/>
                  </a:moveTo>
                  <a:cubicBezTo>
                    <a:pt x="1457" y="226"/>
                    <a:pt x="292" y="1362"/>
                    <a:pt x="1" y="2686"/>
                  </a:cubicBezTo>
                  <a:cubicBezTo>
                    <a:pt x="62" y="2690"/>
                    <a:pt x="123" y="2693"/>
                    <a:pt x="183" y="2693"/>
                  </a:cubicBezTo>
                  <a:cubicBezTo>
                    <a:pt x="936" y="2693"/>
                    <a:pt x="1664" y="2375"/>
                    <a:pt x="2255" y="1897"/>
                  </a:cubicBezTo>
                  <a:cubicBezTo>
                    <a:pt x="2894" y="1362"/>
                    <a:pt x="3438" y="733"/>
                    <a:pt x="3870" y="19"/>
                  </a:cubicBezTo>
                  <a:lnTo>
                    <a:pt x="3870" y="19"/>
                  </a:lnTo>
                  <a:cubicBezTo>
                    <a:pt x="3758" y="28"/>
                    <a:pt x="3636" y="38"/>
                    <a:pt x="3523" y="38"/>
                  </a:cubicBezTo>
                  <a:cubicBezTo>
                    <a:pt x="3279" y="38"/>
                    <a:pt x="3035" y="28"/>
                    <a:pt x="27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771434" y="791402"/>
              <a:ext cx="513923" cy="452817"/>
            </a:xfrm>
            <a:custGeom>
              <a:avLst/>
              <a:gdLst/>
              <a:ahLst/>
              <a:cxnLst/>
              <a:rect l="l" t="t" r="r" b="b"/>
              <a:pathLst>
                <a:path w="8444" h="7440" fill="none" extrusionOk="0">
                  <a:moveTo>
                    <a:pt x="329" y="4913"/>
                  </a:moveTo>
                  <a:cubicBezTo>
                    <a:pt x="676" y="5824"/>
                    <a:pt x="1324" y="6594"/>
                    <a:pt x="2188" y="6979"/>
                  </a:cubicBezTo>
                  <a:cubicBezTo>
                    <a:pt x="2273" y="7026"/>
                    <a:pt x="2367" y="7063"/>
                    <a:pt x="2461" y="7092"/>
                  </a:cubicBezTo>
                  <a:cubicBezTo>
                    <a:pt x="3297" y="7401"/>
                    <a:pt x="4217" y="7439"/>
                    <a:pt x="5091" y="7214"/>
                  </a:cubicBezTo>
                  <a:lnTo>
                    <a:pt x="5091" y="7214"/>
                  </a:lnTo>
                  <a:cubicBezTo>
                    <a:pt x="5260" y="7167"/>
                    <a:pt x="5429" y="7110"/>
                    <a:pt x="5598" y="7045"/>
                  </a:cubicBezTo>
                  <a:cubicBezTo>
                    <a:pt x="5673" y="7016"/>
                    <a:pt x="5748" y="6979"/>
                    <a:pt x="5814" y="6941"/>
                  </a:cubicBezTo>
                  <a:cubicBezTo>
                    <a:pt x="6809" y="6472"/>
                    <a:pt x="7579" y="5636"/>
                    <a:pt x="7993" y="4621"/>
                  </a:cubicBezTo>
                  <a:cubicBezTo>
                    <a:pt x="8040" y="4509"/>
                    <a:pt x="8077" y="4405"/>
                    <a:pt x="8115" y="4293"/>
                  </a:cubicBezTo>
                  <a:cubicBezTo>
                    <a:pt x="8265" y="3739"/>
                    <a:pt x="8368" y="3175"/>
                    <a:pt x="8397" y="2602"/>
                  </a:cubicBezTo>
                  <a:cubicBezTo>
                    <a:pt x="8443" y="2227"/>
                    <a:pt x="8425" y="1851"/>
                    <a:pt x="8350" y="1485"/>
                  </a:cubicBezTo>
                  <a:cubicBezTo>
                    <a:pt x="8274" y="1118"/>
                    <a:pt x="8058" y="790"/>
                    <a:pt x="7739" y="592"/>
                  </a:cubicBezTo>
                  <a:cubicBezTo>
                    <a:pt x="7410" y="405"/>
                    <a:pt x="6960" y="433"/>
                    <a:pt x="6697" y="696"/>
                  </a:cubicBezTo>
                  <a:cubicBezTo>
                    <a:pt x="6546" y="855"/>
                    <a:pt x="6471" y="1071"/>
                    <a:pt x="6368" y="1269"/>
                  </a:cubicBezTo>
                  <a:cubicBezTo>
                    <a:pt x="6265" y="1466"/>
                    <a:pt x="6095" y="1654"/>
                    <a:pt x="5870" y="1663"/>
                  </a:cubicBezTo>
                  <a:cubicBezTo>
                    <a:pt x="5654" y="1672"/>
                    <a:pt x="5447" y="1475"/>
                    <a:pt x="5354" y="1269"/>
                  </a:cubicBezTo>
                  <a:cubicBezTo>
                    <a:pt x="5250" y="1062"/>
                    <a:pt x="5203" y="827"/>
                    <a:pt x="5081" y="639"/>
                  </a:cubicBezTo>
                  <a:cubicBezTo>
                    <a:pt x="4724" y="57"/>
                    <a:pt x="3907" y="1"/>
                    <a:pt x="3475" y="517"/>
                  </a:cubicBezTo>
                  <a:cubicBezTo>
                    <a:pt x="3137" y="930"/>
                    <a:pt x="3099" y="1625"/>
                    <a:pt x="2592" y="1795"/>
                  </a:cubicBezTo>
                  <a:cubicBezTo>
                    <a:pt x="2132" y="1954"/>
                    <a:pt x="1672" y="1522"/>
                    <a:pt x="1184" y="1532"/>
                  </a:cubicBezTo>
                  <a:cubicBezTo>
                    <a:pt x="874" y="1560"/>
                    <a:pt x="592" y="1719"/>
                    <a:pt x="423" y="1982"/>
                  </a:cubicBezTo>
                  <a:cubicBezTo>
                    <a:pt x="254" y="2245"/>
                    <a:pt x="141" y="2536"/>
                    <a:pt x="113" y="2846"/>
                  </a:cubicBezTo>
                  <a:cubicBezTo>
                    <a:pt x="0" y="3541"/>
                    <a:pt x="75" y="4255"/>
                    <a:pt x="329" y="491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639358" y="1048066"/>
              <a:ext cx="281306" cy="176684"/>
            </a:xfrm>
            <a:custGeom>
              <a:avLst/>
              <a:gdLst/>
              <a:ahLst/>
              <a:cxnLst/>
              <a:rect l="l" t="t" r="r" b="b"/>
              <a:pathLst>
                <a:path w="4622" h="2903" fill="none" extrusionOk="0">
                  <a:moveTo>
                    <a:pt x="2489" y="705"/>
                  </a:moveTo>
                  <a:cubicBezTo>
                    <a:pt x="2302" y="564"/>
                    <a:pt x="2104" y="442"/>
                    <a:pt x="1907" y="320"/>
                  </a:cubicBezTo>
                  <a:cubicBezTo>
                    <a:pt x="1785" y="254"/>
                    <a:pt x="1663" y="188"/>
                    <a:pt x="1541" y="142"/>
                  </a:cubicBezTo>
                  <a:cubicBezTo>
                    <a:pt x="1222" y="10"/>
                    <a:pt x="865" y="1"/>
                    <a:pt x="545" y="113"/>
                  </a:cubicBezTo>
                  <a:cubicBezTo>
                    <a:pt x="235" y="245"/>
                    <a:pt x="1" y="583"/>
                    <a:pt x="38" y="912"/>
                  </a:cubicBezTo>
                  <a:cubicBezTo>
                    <a:pt x="76" y="1222"/>
                    <a:pt x="320" y="1456"/>
                    <a:pt x="555" y="1644"/>
                  </a:cubicBezTo>
                  <a:cubicBezTo>
                    <a:pt x="1419" y="2320"/>
                    <a:pt x="2452" y="2743"/>
                    <a:pt x="3541" y="2865"/>
                  </a:cubicBezTo>
                  <a:cubicBezTo>
                    <a:pt x="3786" y="2893"/>
                    <a:pt x="4030" y="2903"/>
                    <a:pt x="4274" y="2903"/>
                  </a:cubicBezTo>
                  <a:cubicBezTo>
                    <a:pt x="4387" y="2903"/>
                    <a:pt x="4509" y="2893"/>
                    <a:pt x="4621" y="288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1124081" y="997184"/>
              <a:ext cx="268769" cy="216731"/>
            </a:xfrm>
            <a:custGeom>
              <a:avLst/>
              <a:gdLst/>
              <a:ahLst/>
              <a:cxnLst/>
              <a:rect l="l" t="t" r="r" b="b"/>
              <a:pathLst>
                <a:path w="4416" h="3561" fill="none" extrusionOk="0">
                  <a:moveTo>
                    <a:pt x="2302" y="921"/>
                  </a:moveTo>
                  <a:lnTo>
                    <a:pt x="2311" y="912"/>
                  </a:lnTo>
                  <a:cubicBezTo>
                    <a:pt x="2480" y="696"/>
                    <a:pt x="2678" y="508"/>
                    <a:pt x="2903" y="339"/>
                  </a:cubicBezTo>
                  <a:cubicBezTo>
                    <a:pt x="3016" y="245"/>
                    <a:pt x="3147" y="179"/>
                    <a:pt x="3288" y="132"/>
                  </a:cubicBezTo>
                  <a:cubicBezTo>
                    <a:pt x="3692" y="1"/>
                    <a:pt x="4227" y="160"/>
                    <a:pt x="4340" y="574"/>
                  </a:cubicBezTo>
                  <a:cubicBezTo>
                    <a:pt x="4415" y="808"/>
                    <a:pt x="4321" y="1062"/>
                    <a:pt x="4218" y="1287"/>
                  </a:cubicBezTo>
                  <a:cubicBezTo>
                    <a:pt x="3842" y="2029"/>
                    <a:pt x="3175" y="2612"/>
                    <a:pt x="2424" y="2969"/>
                  </a:cubicBezTo>
                  <a:cubicBezTo>
                    <a:pt x="1842" y="3241"/>
                    <a:pt x="1222" y="3419"/>
                    <a:pt x="593" y="3504"/>
                  </a:cubicBezTo>
                  <a:cubicBezTo>
                    <a:pt x="405" y="3532"/>
                    <a:pt x="208" y="3551"/>
                    <a:pt x="20" y="3560"/>
                  </a:cubicBezTo>
                  <a:lnTo>
                    <a:pt x="1" y="356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698214" y="723965"/>
              <a:ext cx="645995" cy="344177"/>
            </a:xfrm>
            <a:custGeom>
              <a:avLst/>
              <a:gdLst/>
              <a:ahLst/>
              <a:cxnLst/>
              <a:rect l="l" t="t" r="r" b="b"/>
              <a:pathLst>
                <a:path w="10614" h="5655" fill="none" extrusionOk="0">
                  <a:moveTo>
                    <a:pt x="950" y="5654"/>
                  </a:moveTo>
                  <a:cubicBezTo>
                    <a:pt x="940" y="5654"/>
                    <a:pt x="940" y="5654"/>
                    <a:pt x="940" y="5645"/>
                  </a:cubicBezTo>
                  <a:cubicBezTo>
                    <a:pt x="602" y="5119"/>
                    <a:pt x="264" y="4471"/>
                    <a:pt x="132" y="3860"/>
                  </a:cubicBezTo>
                  <a:cubicBezTo>
                    <a:pt x="1" y="3241"/>
                    <a:pt x="67" y="2546"/>
                    <a:pt x="442" y="2029"/>
                  </a:cubicBezTo>
                  <a:cubicBezTo>
                    <a:pt x="677" y="1700"/>
                    <a:pt x="1081" y="1447"/>
                    <a:pt x="1475" y="1541"/>
                  </a:cubicBezTo>
                  <a:cubicBezTo>
                    <a:pt x="1776" y="1625"/>
                    <a:pt x="1992" y="1888"/>
                    <a:pt x="2293" y="1982"/>
                  </a:cubicBezTo>
                  <a:cubicBezTo>
                    <a:pt x="2631" y="2085"/>
                    <a:pt x="3006" y="1945"/>
                    <a:pt x="3288" y="1719"/>
                  </a:cubicBezTo>
                  <a:cubicBezTo>
                    <a:pt x="3560" y="1494"/>
                    <a:pt x="3767" y="1203"/>
                    <a:pt x="3993" y="921"/>
                  </a:cubicBezTo>
                  <a:cubicBezTo>
                    <a:pt x="4237" y="601"/>
                    <a:pt x="4565" y="348"/>
                    <a:pt x="4941" y="179"/>
                  </a:cubicBezTo>
                  <a:cubicBezTo>
                    <a:pt x="5317" y="0"/>
                    <a:pt x="5749" y="19"/>
                    <a:pt x="6115" y="226"/>
                  </a:cubicBezTo>
                  <a:cubicBezTo>
                    <a:pt x="6453" y="432"/>
                    <a:pt x="6660" y="836"/>
                    <a:pt x="7036" y="977"/>
                  </a:cubicBezTo>
                  <a:cubicBezTo>
                    <a:pt x="7411" y="1127"/>
                    <a:pt x="7843" y="949"/>
                    <a:pt x="8210" y="742"/>
                  </a:cubicBezTo>
                  <a:cubicBezTo>
                    <a:pt x="8566" y="545"/>
                    <a:pt x="8933" y="301"/>
                    <a:pt x="9346" y="320"/>
                  </a:cubicBezTo>
                  <a:cubicBezTo>
                    <a:pt x="9759" y="339"/>
                    <a:pt x="10125" y="620"/>
                    <a:pt x="10323" y="977"/>
                  </a:cubicBezTo>
                  <a:cubicBezTo>
                    <a:pt x="10511" y="1343"/>
                    <a:pt x="10604" y="1747"/>
                    <a:pt x="10595" y="2161"/>
                  </a:cubicBezTo>
                  <a:cubicBezTo>
                    <a:pt x="10614" y="3100"/>
                    <a:pt x="10370" y="4020"/>
                    <a:pt x="9900" y="482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685067" y="1222442"/>
              <a:ext cx="235599" cy="167494"/>
            </a:xfrm>
            <a:custGeom>
              <a:avLst/>
              <a:gdLst/>
              <a:ahLst/>
              <a:cxnLst/>
              <a:rect l="l" t="t" r="r" b="b"/>
              <a:pathLst>
                <a:path w="3871" h="2752" fill="none" extrusionOk="0">
                  <a:moveTo>
                    <a:pt x="2790" y="0"/>
                  </a:moveTo>
                  <a:cubicBezTo>
                    <a:pt x="1447" y="226"/>
                    <a:pt x="283" y="1362"/>
                    <a:pt x="1" y="2696"/>
                  </a:cubicBezTo>
                  <a:cubicBezTo>
                    <a:pt x="809" y="2752"/>
                    <a:pt x="1616" y="2414"/>
                    <a:pt x="2255" y="1907"/>
                  </a:cubicBezTo>
                  <a:cubicBezTo>
                    <a:pt x="2894" y="1371"/>
                    <a:pt x="3438" y="733"/>
                    <a:pt x="3870" y="28"/>
                  </a:cubicBezTo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1081233" y="1210391"/>
              <a:ext cx="273273" cy="180701"/>
            </a:xfrm>
            <a:custGeom>
              <a:avLst/>
              <a:gdLst/>
              <a:ahLst/>
              <a:cxnLst/>
              <a:rect l="l" t="t" r="r" b="b"/>
              <a:pathLst>
                <a:path w="4490" h="2969" fill="none" extrusionOk="0">
                  <a:moveTo>
                    <a:pt x="1297" y="1"/>
                  </a:moveTo>
                  <a:lnTo>
                    <a:pt x="1297" y="1"/>
                  </a:lnTo>
                  <a:cubicBezTo>
                    <a:pt x="2828" y="217"/>
                    <a:pt x="4086" y="1325"/>
                    <a:pt x="4490" y="2819"/>
                  </a:cubicBezTo>
                  <a:cubicBezTo>
                    <a:pt x="2705" y="2969"/>
                    <a:pt x="827" y="1917"/>
                    <a:pt x="1" y="330"/>
                  </a:cubicBezTo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723412" y="1224694"/>
              <a:ext cx="176075" cy="135541"/>
            </a:xfrm>
            <a:custGeom>
              <a:avLst/>
              <a:gdLst/>
              <a:ahLst/>
              <a:cxnLst/>
              <a:rect l="l" t="t" r="r" b="b"/>
              <a:pathLst>
                <a:path w="2893" h="2227" fill="none" extrusionOk="0">
                  <a:moveTo>
                    <a:pt x="0" y="2227"/>
                  </a:moveTo>
                  <a:cubicBezTo>
                    <a:pt x="817" y="1306"/>
                    <a:pt x="1794" y="545"/>
                    <a:pt x="2893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1098944" y="1225851"/>
              <a:ext cx="205837" cy="116126"/>
            </a:xfrm>
            <a:custGeom>
              <a:avLst/>
              <a:gdLst/>
              <a:ahLst/>
              <a:cxnLst/>
              <a:rect l="l" t="t" r="r" b="b"/>
              <a:pathLst>
                <a:path w="3382" h="1908" fill="none" extrusionOk="0">
                  <a:moveTo>
                    <a:pt x="1" y="1"/>
                  </a:moveTo>
                  <a:cubicBezTo>
                    <a:pt x="1222" y="451"/>
                    <a:pt x="2358" y="1099"/>
                    <a:pt x="3382" y="190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841123" y="1082394"/>
              <a:ext cx="71513" cy="55507"/>
            </a:xfrm>
            <a:custGeom>
              <a:avLst/>
              <a:gdLst/>
              <a:ahLst/>
              <a:cxnLst/>
              <a:rect l="l" t="t" r="r" b="b"/>
              <a:pathLst>
                <a:path w="1175" h="912" fill="none" extrusionOk="0">
                  <a:moveTo>
                    <a:pt x="1" y="395"/>
                  </a:moveTo>
                  <a:cubicBezTo>
                    <a:pt x="358" y="911"/>
                    <a:pt x="1175" y="629"/>
                    <a:pt x="1128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1140697" y="1080081"/>
              <a:ext cx="59524" cy="38343"/>
            </a:xfrm>
            <a:custGeom>
              <a:avLst/>
              <a:gdLst/>
              <a:ahLst/>
              <a:cxnLst/>
              <a:rect l="l" t="t" r="r" b="b"/>
              <a:pathLst>
                <a:path w="978" h="630" fill="none" extrusionOk="0">
                  <a:moveTo>
                    <a:pt x="85" y="1"/>
                  </a:moveTo>
                  <a:cubicBezTo>
                    <a:pt x="0" y="141"/>
                    <a:pt x="19" y="320"/>
                    <a:pt x="132" y="451"/>
                  </a:cubicBezTo>
                  <a:cubicBezTo>
                    <a:pt x="245" y="573"/>
                    <a:pt x="404" y="630"/>
                    <a:pt x="564" y="611"/>
                  </a:cubicBezTo>
                  <a:cubicBezTo>
                    <a:pt x="733" y="583"/>
                    <a:pt x="874" y="498"/>
                    <a:pt x="977" y="37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892614" y="1112096"/>
              <a:ext cx="258970" cy="104075"/>
            </a:xfrm>
            <a:custGeom>
              <a:avLst/>
              <a:gdLst/>
              <a:ahLst/>
              <a:cxnLst/>
              <a:rect l="l" t="t" r="r" b="b"/>
              <a:pathLst>
                <a:path w="4255" h="1710" fill="none" extrusionOk="0">
                  <a:moveTo>
                    <a:pt x="0" y="104"/>
                  </a:moveTo>
                  <a:cubicBezTo>
                    <a:pt x="986" y="1710"/>
                    <a:pt x="3344" y="1653"/>
                    <a:pt x="4255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988658" y="866265"/>
              <a:ext cx="73765" cy="16068"/>
            </a:xfrm>
            <a:custGeom>
              <a:avLst/>
              <a:gdLst/>
              <a:ahLst/>
              <a:cxnLst/>
              <a:rect l="l" t="t" r="r" b="b"/>
              <a:pathLst>
                <a:path w="1212" h="264" fill="none" extrusionOk="0">
                  <a:moveTo>
                    <a:pt x="0" y="264"/>
                  </a:moveTo>
                  <a:cubicBezTo>
                    <a:pt x="366" y="29"/>
                    <a:pt x="817" y="1"/>
                    <a:pt x="1212" y="17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924629" y="1238997"/>
              <a:ext cx="119534" cy="342473"/>
            </a:xfrm>
            <a:custGeom>
              <a:avLst/>
              <a:gdLst/>
              <a:ahLst/>
              <a:cxnLst/>
              <a:rect l="l" t="t" r="r" b="b"/>
              <a:pathLst>
                <a:path w="1964" h="5627" fill="none" extrusionOk="0">
                  <a:moveTo>
                    <a:pt x="1052" y="1"/>
                  </a:moveTo>
                  <a:cubicBezTo>
                    <a:pt x="1390" y="818"/>
                    <a:pt x="1400" y="1738"/>
                    <a:pt x="1212" y="2611"/>
                  </a:cubicBezTo>
                  <a:cubicBezTo>
                    <a:pt x="1212" y="2621"/>
                    <a:pt x="1212" y="2630"/>
                    <a:pt x="1212" y="2640"/>
                  </a:cubicBezTo>
                  <a:cubicBezTo>
                    <a:pt x="1193" y="2724"/>
                    <a:pt x="1174" y="2809"/>
                    <a:pt x="1146" y="2893"/>
                  </a:cubicBezTo>
                  <a:cubicBezTo>
                    <a:pt x="902" y="3842"/>
                    <a:pt x="460" y="4734"/>
                    <a:pt x="0" y="5598"/>
                  </a:cubicBezTo>
                  <a:cubicBezTo>
                    <a:pt x="235" y="5561"/>
                    <a:pt x="479" y="5570"/>
                    <a:pt x="723" y="5626"/>
                  </a:cubicBezTo>
                  <a:cubicBezTo>
                    <a:pt x="1296" y="4715"/>
                    <a:pt x="1672" y="3692"/>
                    <a:pt x="1832" y="2630"/>
                  </a:cubicBezTo>
                  <a:cubicBezTo>
                    <a:pt x="1963" y="1757"/>
                    <a:pt x="1935" y="865"/>
                    <a:pt x="1756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837715" y="1314469"/>
              <a:ext cx="161286" cy="117221"/>
            </a:xfrm>
            <a:custGeom>
              <a:avLst/>
              <a:gdLst/>
              <a:ahLst/>
              <a:cxnLst/>
              <a:rect l="l" t="t" r="r" b="b"/>
              <a:pathLst>
                <a:path w="2650" h="1926" fill="none" extrusionOk="0">
                  <a:moveTo>
                    <a:pt x="2630" y="1400"/>
                  </a:moveTo>
                  <a:cubicBezTo>
                    <a:pt x="2640" y="1400"/>
                    <a:pt x="2640" y="1390"/>
                    <a:pt x="2649" y="1390"/>
                  </a:cubicBezTo>
                  <a:cubicBezTo>
                    <a:pt x="2640" y="1381"/>
                    <a:pt x="2640" y="1371"/>
                    <a:pt x="2640" y="1371"/>
                  </a:cubicBezTo>
                  <a:cubicBezTo>
                    <a:pt x="2273" y="282"/>
                    <a:pt x="874" y="0"/>
                    <a:pt x="113" y="855"/>
                  </a:cubicBezTo>
                  <a:cubicBezTo>
                    <a:pt x="48" y="921"/>
                    <a:pt x="1" y="1005"/>
                    <a:pt x="1" y="1099"/>
                  </a:cubicBezTo>
                  <a:lnTo>
                    <a:pt x="1" y="1127"/>
                  </a:lnTo>
                  <a:cubicBezTo>
                    <a:pt x="10" y="1202"/>
                    <a:pt x="57" y="1268"/>
                    <a:pt x="113" y="1325"/>
                  </a:cubicBezTo>
                  <a:cubicBezTo>
                    <a:pt x="442" y="1663"/>
                    <a:pt x="893" y="1869"/>
                    <a:pt x="1372" y="1888"/>
                  </a:cubicBezTo>
                  <a:cubicBezTo>
                    <a:pt x="1841" y="1926"/>
                    <a:pt x="2302" y="1747"/>
                    <a:pt x="2630" y="140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1037776" y="1350439"/>
              <a:ext cx="130428" cy="90381"/>
            </a:xfrm>
            <a:custGeom>
              <a:avLst/>
              <a:gdLst/>
              <a:ahLst/>
              <a:cxnLst/>
              <a:rect l="l" t="t" r="r" b="b"/>
              <a:pathLst>
                <a:path w="2143" h="1485" fill="none" extrusionOk="0">
                  <a:moveTo>
                    <a:pt x="10" y="799"/>
                  </a:moveTo>
                  <a:cubicBezTo>
                    <a:pt x="10" y="799"/>
                    <a:pt x="10" y="790"/>
                    <a:pt x="1" y="780"/>
                  </a:cubicBezTo>
                  <a:cubicBezTo>
                    <a:pt x="461" y="76"/>
                    <a:pt x="1457" y="1"/>
                    <a:pt x="2029" y="621"/>
                  </a:cubicBezTo>
                  <a:cubicBezTo>
                    <a:pt x="2095" y="687"/>
                    <a:pt x="2133" y="771"/>
                    <a:pt x="2142" y="874"/>
                  </a:cubicBezTo>
                  <a:cubicBezTo>
                    <a:pt x="2142" y="893"/>
                    <a:pt x="2133" y="921"/>
                    <a:pt x="2133" y="940"/>
                  </a:cubicBezTo>
                  <a:cubicBezTo>
                    <a:pt x="2095" y="1025"/>
                    <a:pt x="2039" y="1100"/>
                    <a:pt x="1964" y="1147"/>
                  </a:cubicBezTo>
                  <a:cubicBezTo>
                    <a:pt x="1654" y="1382"/>
                    <a:pt x="1269" y="1485"/>
                    <a:pt x="884" y="1429"/>
                  </a:cubicBezTo>
                  <a:cubicBezTo>
                    <a:pt x="508" y="1382"/>
                    <a:pt x="179" y="1147"/>
                    <a:pt x="10" y="79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837167" y="1364743"/>
              <a:ext cx="160068" cy="34935"/>
            </a:xfrm>
            <a:custGeom>
              <a:avLst/>
              <a:gdLst/>
              <a:ahLst/>
              <a:cxnLst/>
              <a:rect l="l" t="t" r="r" b="b"/>
              <a:pathLst>
                <a:path w="2630" h="574" fill="none" extrusionOk="0">
                  <a:moveTo>
                    <a:pt x="2630" y="574"/>
                  </a:moveTo>
                  <a:cubicBezTo>
                    <a:pt x="1832" y="104"/>
                    <a:pt x="883" y="1"/>
                    <a:pt x="0" y="273"/>
                  </a:cubicBezTo>
                  <a:lnTo>
                    <a:pt x="0" y="2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1035524" y="1389332"/>
              <a:ext cx="128055" cy="16615"/>
            </a:xfrm>
            <a:custGeom>
              <a:avLst/>
              <a:gdLst/>
              <a:ahLst/>
              <a:cxnLst/>
              <a:rect l="l" t="t" r="r" b="b"/>
              <a:pathLst>
                <a:path w="2104" h="273" fill="none" extrusionOk="0">
                  <a:moveTo>
                    <a:pt x="0" y="170"/>
                  </a:moveTo>
                  <a:lnTo>
                    <a:pt x="0" y="170"/>
                  </a:lnTo>
                  <a:lnTo>
                    <a:pt x="38" y="160"/>
                  </a:lnTo>
                  <a:cubicBezTo>
                    <a:pt x="723" y="1"/>
                    <a:pt x="1437" y="38"/>
                    <a:pt x="2104" y="27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955487" y="899436"/>
              <a:ext cx="142357" cy="253310"/>
            </a:xfrm>
            <a:custGeom>
              <a:avLst/>
              <a:gdLst/>
              <a:ahLst/>
              <a:cxnLst/>
              <a:rect l="l" t="t" r="r" b="b"/>
              <a:pathLst>
                <a:path w="2339" h="4162" extrusionOk="0">
                  <a:moveTo>
                    <a:pt x="1174" y="1"/>
                  </a:moveTo>
                  <a:cubicBezTo>
                    <a:pt x="549" y="1"/>
                    <a:pt x="19" y="927"/>
                    <a:pt x="10" y="2067"/>
                  </a:cubicBezTo>
                  <a:cubicBezTo>
                    <a:pt x="0" y="3222"/>
                    <a:pt x="517" y="4152"/>
                    <a:pt x="1156" y="4161"/>
                  </a:cubicBezTo>
                  <a:cubicBezTo>
                    <a:pt x="1159" y="4161"/>
                    <a:pt x="1162" y="4161"/>
                    <a:pt x="1165" y="4161"/>
                  </a:cubicBezTo>
                  <a:cubicBezTo>
                    <a:pt x="1790" y="4161"/>
                    <a:pt x="2320" y="3235"/>
                    <a:pt x="2330" y="2095"/>
                  </a:cubicBezTo>
                  <a:cubicBezTo>
                    <a:pt x="2339" y="940"/>
                    <a:pt x="1822" y="1"/>
                    <a:pt x="1184" y="1"/>
                  </a:cubicBezTo>
                  <a:cubicBezTo>
                    <a:pt x="1181" y="1"/>
                    <a:pt x="1177" y="1"/>
                    <a:pt x="1174" y="1"/>
                  </a:cubicBez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997179" y="935468"/>
              <a:ext cx="100667" cy="181249"/>
            </a:xfrm>
            <a:custGeom>
              <a:avLst/>
              <a:gdLst/>
              <a:ahLst/>
              <a:cxnLst/>
              <a:rect l="l" t="t" r="r" b="b"/>
              <a:pathLst>
                <a:path w="1654" h="2978" extrusionOk="0">
                  <a:moveTo>
                    <a:pt x="809" y="0"/>
                  </a:moveTo>
                  <a:cubicBezTo>
                    <a:pt x="433" y="0"/>
                    <a:pt x="123" y="404"/>
                    <a:pt x="1" y="987"/>
                  </a:cubicBezTo>
                  <a:lnTo>
                    <a:pt x="564" y="1362"/>
                  </a:lnTo>
                  <a:cubicBezTo>
                    <a:pt x="687" y="1456"/>
                    <a:pt x="687" y="1635"/>
                    <a:pt x="555" y="1719"/>
                  </a:cubicBezTo>
                  <a:lnTo>
                    <a:pt x="1" y="2038"/>
                  </a:lnTo>
                  <a:cubicBezTo>
                    <a:pt x="114" y="2583"/>
                    <a:pt x="424" y="2978"/>
                    <a:pt x="780" y="2978"/>
                  </a:cubicBezTo>
                  <a:cubicBezTo>
                    <a:pt x="1250" y="2978"/>
                    <a:pt x="1635" y="2320"/>
                    <a:pt x="1645" y="1494"/>
                  </a:cubicBezTo>
                  <a:cubicBezTo>
                    <a:pt x="1654" y="677"/>
                    <a:pt x="1278" y="0"/>
                    <a:pt x="8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3"/>
            <p:cNvSpPr/>
            <p:nvPr/>
          </p:nvSpPr>
          <p:spPr>
            <a:xfrm>
              <a:off x="839602" y="1040458"/>
              <a:ext cx="54168" cy="46012"/>
            </a:xfrm>
            <a:custGeom>
              <a:avLst/>
              <a:gdLst/>
              <a:ahLst/>
              <a:cxnLst/>
              <a:rect l="l" t="t" r="r" b="b"/>
              <a:pathLst>
                <a:path w="890" h="756" extrusionOk="0">
                  <a:moveTo>
                    <a:pt x="505" y="1"/>
                  </a:moveTo>
                  <a:cubicBezTo>
                    <a:pt x="408" y="1"/>
                    <a:pt x="309" y="39"/>
                    <a:pt x="233" y="126"/>
                  </a:cubicBezTo>
                  <a:cubicBezTo>
                    <a:pt x="1" y="367"/>
                    <a:pt x="181" y="755"/>
                    <a:pt x="503" y="755"/>
                  </a:cubicBezTo>
                  <a:cubicBezTo>
                    <a:pt x="507" y="755"/>
                    <a:pt x="510" y="755"/>
                    <a:pt x="514" y="755"/>
                  </a:cubicBezTo>
                  <a:cubicBezTo>
                    <a:pt x="730" y="745"/>
                    <a:pt x="890" y="567"/>
                    <a:pt x="881" y="360"/>
                  </a:cubicBezTo>
                  <a:cubicBezTo>
                    <a:pt x="874" y="144"/>
                    <a:pt x="693" y="1"/>
                    <a:pt x="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3"/>
            <p:cNvSpPr/>
            <p:nvPr/>
          </p:nvSpPr>
          <p:spPr>
            <a:xfrm>
              <a:off x="1154574" y="1038206"/>
              <a:ext cx="53620" cy="45951"/>
            </a:xfrm>
            <a:custGeom>
              <a:avLst/>
              <a:gdLst/>
              <a:ahLst/>
              <a:cxnLst/>
              <a:rect l="l" t="t" r="r" b="b"/>
              <a:pathLst>
                <a:path w="881" h="755" extrusionOk="0">
                  <a:moveTo>
                    <a:pt x="501" y="0"/>
                  </a:moveTo>
                  <a:cubicBezTo>
                    <a:pt x="403" y="0"/>
                    <a:pt x="303" y="39"/>
                    <a:pt x="223" y="125"/>
                  </a:cubicBezTo>
                  <a:cubicBezTo>
                    <a:pt x="0" y="366"/>
                    <a:pt x="172" y="754"/>
                    <a:pt x="502" y="754"/>
                  </a:cubicBezTo>
                  <a:cubicBezTo>
                    <a:pt x="506" y="754"/>
                    <a:pt x="510" y="754"/>
                    <a:pt x="514" y="754"/>
                  </a:cubicBezTo>
                  <a:cubicBezTo>
                    <a:pt x="721" y="745"/>
                    <a:pt x="881" y="566"/>
                    <a:pt x="881" y="360"/>
                  </a:cubicBezTo>
                  <a:cubicBezTo>
                    <a:pt x="868" y="143"/>
                    <a:pt x="689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" name="Google Shape;672;p23"/>
          <p:cNvSpPr/>
          <p:nvPr/>
        </p:nvSpPr>
        <p:spPr>
          <a:xfrm rot="-3916077" flipH="1">
            <a:off x="2117315" y="4346533"/>
            <a:ext cx="1117112" cy="971250"/>
          </a:xfrm>
          <a:custGeom>
            <a:avLst/>
            <a:gdLst/>
            <a:ahLst/>
            <a:cxnLst/>
            <a:rect l="l" t="t" r="r" b="b"/>
            <a:pathLst>
              <a:path w="14319" h="12449" extrusionOk="0">
                <a:moveTo>
                  <a:pt x="10635" y="1"/>
                </a:moveTo>
                <a:cubicBezTo>
                  <a:pt x="9856" y="1"/>
                  <a:pt x="9115" y="336"/>
                  <a:pt x="8589" y="992"/>
                </a:cubicBezTo>
                <a:cubicBezTo>
                  <a:pt x="8501" y="1091"/>
                  <a:pt x="8435" y="1190"/>
                  <a:pt x="8369" y="1289"/>
                </a:cubicBezTo>
                <a:cubicBezTo>
                  <a:pt x="7489" y="2707"/>
                  <a:pt x="8457" y="4104"/>
                  <a:pt x="8985" y="4885"/>
                </a:cubicBezTo>
                <a:cubicBezTo>
                  <a:pt x="9073" y="5006"/>
                  <a:pt x="9150" y="5116"/>
                  <a:pt x="9227" y="5237"/>
                </a:cubicBezTo>
                <a:cubicBezTo>
                  <a:pt x="9392" y="5490"/>
                  <a:pt x="9480" y="5776"/>
                  <a:pt x="9502" y="5974"/>
                </a:cubicBezTo>
                <a:lnTo>
                  <a:pt x="9480" y="5974"/>
                </a:lnTo>
                <a:cubicBezTo>
                  <a:pt x="9161" y="5886"/>
                  <a:pt x="8842" y="5666"/>
                  <a:pt x="8468" y="5402"/>
                </a:cubicBezTo>
                <a:cubicBezTo>
                  <a:pt x="8149" y="5182"/>
                  <a:pt x="7786" y="4929"/>
                  <a:pt x="7357" y="4731"/>
                </a:cubicBezTo>
                <a:cubicBezTo>
                  <a:pt x="6966" y="4549"/>
                  <a:pt x="6565" y="4458"/>
                  <a:pt x="6177" y="4458"/>
                </a:cubicBezTo>
                <a:cubicBezTo>
                  <a:pt x="5813" y="4458"/>
                  <a:pt x="5461" y="4538"/>
                  <a:pt x="5136" y="4698"/>
                </a:cubicBezTo>
                <a:cubicBezTo>
                  <a:pt x="4410" y="5061"/>
                  <a:pt x="3904" y="5776"/>
                  <a:pt x="3706" y="6710"/>
                </a:cubicBezTo>
                <a:cubicBezTo>
                  <a:pt x="3508" y="7590"/>
                  <a:pt x="3816" y="8371"/>
                  <a:pt x="4058" y="8998"/>
                </a:cubicBezTo>
                <a:cubicBezTo>
                  <a:pt x="4311" y="9636"/>
                  <a:pt x="4366" y="9878"/>
                  <a:pt x="4256" y="10076"/>
                </a:cubicBezTo>
                <a:cubicBezTo>
                  <a:pt x="4217" y="10140"/>
                  <a:pt x="4151" y="10255"/>
                  <a:pt x="3896" y="10255"/>
                </a:cubicBezTo>
                <a:cubicBezTo>
                  <a:pt x="3583" y="10255"/>
                  <a:pt x="2986" y="10081"/>
                  <a:pt x="1804" y="9427"/>
                </a:cubicBezTo>
                <a:lnTo>
                  <a:pt x="1782" y="9416"/>
                </a:lnTo>
                <a:cubicBezTo>
                  <a:pt x="1614" y="9321"/>
                  <a:pt x="1430" y="9276"/>
                  <a:pt x="1249" y="9276"/>
                </a:cubicBezTo>
                <a:cubicBezTo>
                  <a:pt x="883" y="9276"/>
                  <a:pt x="525" y="9459"/>
                  <a:pt x="319" y="9790"/>
                </a:cubicBezTo>
                <a:cubicBezTo>
                  <a:pt x="308" y="9812"/>
                  <a:pt x="297" y="9823"/>
                  <a:pt x="286" y="9834"/>
                </a:cubicBezTo>
                <a:cubicBezTo>
                  <a:pt x="0" y="10372"/>
                  <a:pt x="187" y="11043"/>
                  <a:pt x="715" y="11329"/>
                </a:cubicBezTo>
                <a:lnTo>
                  <a:pt x="737" y="11340"/>
                </a:lnTo>
                <a:cubicBezTo>
                  <a:pt x="1320" y="11659"/>
                  <a:pt x="2178" y="12143"/>
                  <a:pt x="3079" y="12352"/>
                </a:cubicBezTo>
                <a:cubicBezTo>
                  <a:pt x="3365" y="12416"/>
                  <a:pt x="3640" y="12448"/>
                  <a:pt x="3902" y="12448"/>
                </a:cubicBezTo>
                <a:cubicBezTo>
                  <a:pt x="4890" y="12448"/>
                  <a:pt x="5692" y="11997"/>
                  <a:pt x="6170" y="11153"/>
                </a:cubicBezTo>
                <a:cubicBezTo>
                  <a:pt x="6808" y="10021"/>
                  <a:pt x="6401" y="8965"/>
                  <a:pt x="6104" y="8195"/>
                </a:cubicBezTo>
                <a:cubicBezTo>
                  <a:pt x="5950" y="7788"/>
                  <a:pt x="5796" y="7414"/>
                  <a:pt x="5851" y="7172"/>
                </a:cubicBezTo>
                <a:cubicBezTo>
                  <a:pt x="5917" y="6886"/>
                  <a:pt x="6038" y="6710"/>
                  <a:pt x="6115" y="6666"/>
                </a:cubicBezTo>
                <a:cubicBezTo>
                  <a:pt x="6128" y="6661"/>
                  <a:pt x="6147" y="6658"/>
                  <a:pt x="6169" y="6658"/>
                </a:cubicBezTo>
                <a:cubicBezTo>
                  <a:pt x="6236" y="6658"/>
                  <a:pt x="6337" y="6683"/>
                  <a:pt x="6445" y="6732"/>
                </a:cubicBezTo>
                <a:cubicBezTo>
                  <a:pt x="6687" y="6842"/>
                  <a:pt x="6939" y="7018"/>
                  <a:pt x="7203" y="7205"/>
                </a:cubicBezTo>
                <a:cubicBezTo>
                  <a:pt x="7676" y="7535"/>
                  <a:pt x="8215" y="7920"/>
                  <a:pt x="8930" y="8096"/>
                </a:cubicBezTo>
                <a:cubicBezTo>
                  <a:pt x="9224" y="8174"/>
                  <a:pt x="9488" y="8207"/>
                  <a:pt x="9723" y="8207"/>
                </a:cubicBezTo>
                <a:cubicBezTo>
                  <a:pt x="10648" y="8207"/>
                  <a:pt x="11132" y="7699"/>
                  <a:pt x="11316" y="7436"/>
                </a:cubicBezTo>
                <a:cubicBezTo>
                  <a:pt x="12020" y="6468"/>
                  <a:pt x="11690" y="4995"/>
                  <a:pt x="11074" y="4049"/>
                </a:cubicBezTo>
                <a:cubicBezTo>
                  <a:pt x="10997" y="3906"/>
                  <a:pt x="10898" y="3774"/>
                  <a:pt x="10799" y="3631"/>
                </a:cubicBezTo>
                <a:cubicBezTo>
                  <a:pt x="10206" y="2762"/>
                  <a:pt x="10151" y="2553"/>
                  <a:pt x="10294" y="2378"/>
                </a:cubicBezTo>
                <a:cubicBezTo>
                  <a:pt x="10392" y="2254"/>
                  <a:pt x="10516" y="2212"/>
                  <a:pt x="10638" y="2212"/>
                </a:cubicBezTo>
                <a:cubicBezTo>
                  <a:pt x="10885" y="2212"/>
                  <a:pt x="11126" y="2381"/>
                  <a:pt x="11140" y="2389"/>
                </a:cubicBezTo>
                <a:cubicBezTo>
                  <a:pt x="11613" y="2729"/>
                  <a:pt x="12009" y="3070"/>
                  <a:pt x="12339" y="3389"/>
                </a:cubicBezTo>
                <a:cubicBezTo>
                  <a:pt x="12555" y="3594"/>
                  <a:pt x="12831" y="3696"/>
                  <a:pt x="13106" y="3696"/>
                </a:cubicBezTo>
                <a:cubicBezTo>
                  <a:pt x="13392" y="3696"/>
                  <a:pt x="13677" y="3586"/>
                  <a:pt x="13890" y="3367"/>
                </a:cubicBezTo>
                <a:cubicBezTo>
                  <a:pt x="14319" y="2927"/>
                  <a:pt x="14308" y="2235"/>
                  <a:pt x="13879" y="1806"/>
                </a:cubicBezTo>
                <a:cubicBezTo>
                  <a:pt x="13472" y="1421"/>
                  <a:pt x="12988" y="1014"/>
                  <a:pt x="12438" y="618"/>
                </a:cubicBezTo>
                <a:cubicBezTo>
                  <a:pt x="11870" y="204"/>
                  <a:pt x="11241" y="1"/>
                  <a:pt x="10635" y="1"/>
                </a:cubicBezTo>
                <a:close/>
              </a:path>
            </a:pathLst>
          </a:custGeom>
          <a:solidFill>
            <a:schemeClr val="accent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3"/>
          <p:cNvSpPr txBox="1">
            <a:spLocks noGrp="1"/>
          </p:cNvSpPr>
          <p:nvPr>
            <p:ph type="subTitle" idx="1"/>
          </p:nvPr>
        </p:nvSpPr>
        <p:spPr>
          <a:xfrm flipH="1">
            <a:off x="882061" y="3582400"/>
            <a:ext cx="39429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Here is where </a:t>
            </a:r>
            <a:r>
              <a:rPr lang="en"/>
              <a:t>this template begins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674" name="Google Shape;674;p23"/>
          <p:cNvSpPr txBox="1">
            <a:spLocks noGrp="1"/>
          </p:cNvSpPr>
          <p:nvPr>
            <p:ph type="ctrTitle"/>
          </p:nvPr>
        </p:nvSpPr>
        <p:spPr>
          <a:xfrm flipH="1">
            <a:off x="407215" y="1193732"/>
            <a:ext cx="7684663" cy="22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Ultra"/>
                <a:ea typeface="Ultra"/>
                <a:cs typeface="Ultra"/>
                <a:sym typeface="Ultra"/>
              </a:rPr>
              <a:t>EVOLUÇÃO DA MODA</a:t>
            </a:r>
            <a:endParaRPr sz="5400" dirty="0"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MODA EM 1900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 ano de 1900, muitas mudanças aconteceram nos padrões e formas de entender a moda.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As roupas de alta qualidade eram confeccionadas apenas por costureiras, o que tornava as peças em artigos de luxo. Porém, com o tempo, as máquinas de costuras se tornaram comuns, o que permitiu que as roupas fossem confeccionadas em grandes fábricas.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 partir dessa época, o padrão masculino era representado pelos lutadores e homens mais fortes, como o fisiculturista Eugene Sandow, e depois a Primeira Guerra Mundial trouxe o estilo elegante e refinado com bigodes.</a:t>
            </a:r>
          </a:p>
        </p:txBody>
      </p:sp>
    </p:spTree>
    <p:extLst>
      <p:ext uri="{BB962C8B-B14F-4D97-AF65-F5344CB8AC3E}">
        <p14:creationId xmlns:p14="http://schemas.microsoft.com/office/powerpoint/2010/main" val="695576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MODA EM 1900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 ano de 1900, muitas mudanças aconteceram nos padrões e formas de entender a moda.</a:t>
            </a:r>
          </a:p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As roupas de alta qualidade eram confeccionadas apenas por costureiras, o que tornava as peças em artigos de luxo. Porém, com o tempo, as máquinas de costuras se tornaram comuns, o que permitiu que as roupas fossem confeccionadas em grandes fábricas.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 partir dessa época, o padrão masculino era representado pelos lutadores e homens mais fortes, como o fisiculturista Eugene Sandow, e depois a Primeira Guerra Mundial trouxe o estilo elegante e refinado com bigodes.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Anos 1920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Nessa época, para as mulheres, os corpos valorizados eram aqueles sem curvas, diferentemente da época passada. Além disso, optavam por cabelos curtos. As roupas eram mais retas e largas, permitindo que o corpo não ficasse marcado. Já os homens usavam um estilo arrumado com cabelos penteados e olhar sedutor, como os atores de filme mudo da época.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Anos 1930 a 1940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Passando pela Grande Depressão da década de 1930, as pessoas deixaram de comprar para reparar e consertar as peças de roupa.</a:t>
            </a:r>
          </a:p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 corpo feminino ideal passa a ser mais arredondado, com cintura levemente fina. Os homens continuavam imitando as estrelas de cinema, com estilo forte, ombros largos e músculos delineados.</a:t>
            </a:r>
          </a:p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Em 1940, a atriz Marilyn Monroe representava o padrão feminino almejado, e os homens foram influenciados pela guerra: homem forte, masculino e sem barba.</a:t>
            </a:r>
          </a:p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Anos 1950 a 1960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Na década de 50, tornou-se acessível a moda de roupa feita à mão para a classe média. E em 60, a indústria têxtil deslanchou, surgindo no mercado muitas empresas do ramo.</a:t>
            </a:r>
          </a:p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Já o padrão agora era outro: corpos magros, altos, sem curvas e com uma aparência jovem. A modelo </a:t>
            </a:r>
            <a:r>
              <a:rPr lang="pt-BR" sz="1200" b="1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Twiggy</a:t>
            </a:r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é o exemplo que influenciou muitos na época.</a:t>
            </a:r>
          </a:p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 mundo masculino, o padrão seguido era de homens como Elvis Presley e Marlon Brando, este último com estilo rebelde e roupa de couro.</a:t>
            </a:r>
          </a:p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Anos 1980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Houve uma mudança na indústria de tecidos, e o vestuário começou a ficar mais barato. Além disso, foi aplicado o ciclo da estações da moda: primavera/verão e outono/inverno.</a:t>
            </a:r>
          </a:p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 “bronzeado natural” foi a maior tendência dessa época entre homens e mulheres. Em 1982, com vídeos de exercícios gravados por Jane Fonda, outra moda explodiu: as mulheres podiam malhar em casa para ter o corpo das artistas. Os homens também seguiam essa linha e exibiam seus corpos atléticos e bronzeados.</a:t>
            </a:r>
          </a:p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Anos 1990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Expandiu a colonização mundial da moda e, nesse momento, marcas estrangeiras entraram nos mercados locais, tornando a compra cada vez mais fácil e acessível.</a:t>
            </a:r>
          </a:p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 corpo desejado da época era o da modelo Kate Moss, um estilo muito magro, com ossos protuberantes. Os homens seguiam a linha grunge, passando uma imagem de despreocupação com o estilo.</a:t>
            </a:r>
          </a:p>
        </p:txBody>
      </p:sp>
    </p:spTree>
    <p:extLst>
      <p:ext uri="{BB962C8B-B14F-4D97-AF65-F5344CB8AC3E}">
        <p14:creationId xmlns:p14="http://schemas.microsoft.com/office/powerpoint/2010/main" val="971106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MODA EM 1920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Anos 1920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Nessa época, para as mulheres, os corpos valorizados eram aqueles sem curvas, diferentemente da época passada. Além disso, optavam por cabelos curtos. As roupas eram mais retas e largas, permitindo que o corpo não ficasse marcado. Já os homens usavam um estilo arrumado com cabelos penteados e olhar sedutor, como os atores de filme mudo da época.</a:t>
            </a:r>
          </a:p>
        </p:txBody>
      </p:sp>
    </p:spTree>
    <p:extLst>
      <p:ext uri="{BB962C8B-B14F-4D97-AF65-F5344CB8AC3E}">
        <p14:creationId xmlns:p14="http://schemas.microsoft.com/office/powerpoint/2010/main" val="1058440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MODA EM 1930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Anos 1930 a 1940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Passando pela Grande Depressão da década de 1930, as pessoas deixaram de comprar para reparar e consertar as peças de roupa.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 corpo feminino ideal passa a ser mais arredondado, com cintura levemente fina. Os homens continuavam imitando as estrelas de cinema, com estilo forte, ombros largos e músculos delineados.</a:t>
            </a:r>
          </a:p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755853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MODA EM 1940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Em 1940, a atriz Marilyn Monroe representava o padrão feminino almejado, e os homens foram influenciados pela guerra: homem forte, masculino e sem barba.</a:t>
            </a:r>
          </a:p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381188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MODA EM 1940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Em 1940, a atriz Marilyn Monroe representava o padrão feminino almejado, e os homens foram influenciados pela guerra: homem forte, masculino e sem barba.</a:t>
            </a:r>
          </a:p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559068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MODA EM 1950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Anos 1950 a 1960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Na década de 50, tornou-se acessível a moda de roupa feita à mão para a classe média. E em 60, a indústria têxtil deslanchou, surgindo no mercado muitas empresas do ramo.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Já o padrão agora era outro: corpos magros, altos, sem curvas e com uma aparência jovem. A modelo </a:t>
            </a:r>
            <a:r>
              <a:rPr lang="pt-BR" sz="1200" b="1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Twiggy</a:t>
            </a:r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é o exemplo que influenciou muitos na época.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 mundo masculino, o padrão seguido era de homens como Elvis Presley e Marlon Brando, este último com estilo rebelde e roupa de couro.</a:t>
            </a:r>
          </a:p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503699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MODA EM 1980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Anos 1980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Houve uma mudança na indústria de tecidos, e o vestuário começou a ficar mais barato. Além disso, foi aplicado o ciclo da estações da moda: primavera/verão e outono/inverno.</a:t>
            </a:r>
          </a:p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 “bronzeado natural” foi a maior tendência dessa época entre homens e mulheres. Em 1982, com vídeos de exercícios gravados por Jane Fonda, outra moda explodiu: as mulheres podiam malhar em casa para ter o corpo das artistas. Os homens também seguiam essa linha e exibiam seus corpos atléticos e bronzeados.</a:t>
            </a:r>
          </a:p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020267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MODA EM 1990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Anos 1990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Expandiu a colonização mundial da moda e, nesse momento, marcas estrangeiras entraram nos mercados locais, tornando a compra cada vez mais fácil e acessível.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 corpo desejado da época era o da modelo Kate Moss, um estilo muito magro, com ossos protuberantes. Os homens seguiam a linha grunge, passando uma imagem de despreocupação com o estilo.</a:t>
            </a:r>
          </a:p>
        </p:txBody>
      </p:sp>
    </p:spTree>
    <p:extLst>
      <p:ext uri="{BB962C8B-B14F-4D97-AF65-F5344CB8AC3E}">
        <p14:creationId xmlns:p14="http://schemas.microsoft.com/office/powerpoint/2010/main" val="3741973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MODA EM 2000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Quem viveu essa época sabe bem como ela foi incrível, surpreendente, ousada e o quanto ditou grandes tendências de moda dos anos 2000.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Quem viveu essa época sabe o quanto ela foi incrível, surpreendente, ousada e ditou grandes tendências de moda dos anos 2000. Por exemplo, quem não se lembra das calças de cintura baixa e das minissaias com cinto que eram sucesso entre as adolescentes? Do mesmo modo, as boinas coloridas e as calças com estampa camuflada também foram itens que marcaram a geração. </a:t>
            </a:r>
          </a:p>
        </p:txBody>
      </p:sp>
    </p:spTree>
    <p:extLst>
      <p:ext uri="{BB962C8B-B14F-4D97-AF65-F5344CB8AC3E}">
        <p14:creationId xmlns:p14="http://schemas.microsoft.com/office/powerpoint/2010/main" val="420297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4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 É?</a:t>
            </a:r>
            <a:endParaRPr dirty="0"/>
          </a:p>
        </p:txBody>
      </p:sp>
      <p:sp>
        <p:nvSpPr>
          <p:cNvPr id="680" name="Google Shape;680;p24"/>
          <p:cNvSpPr txBox="1">
            <a:spLocks noGrp="1"/>
          </p:cNvSpPr>
          <p:nvPr>
            <p:ph type="subTitle" idx="1"/>
          </p:nvPr>
        </p:nvSpPr>
        <p:spPr>
          <a:xfrm>
            <a:off x="1032030" y="1557485"/>
            <a:ext cx="6687071" cy="1092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dirty="0"/>
              <a:t>Moda é uma forma de autoexpressão e autonomia em um determinado período e lugar e em um contexto específico, de roupas, calçados, estilo de vida, acessórios, maquiagem, penteado e postura corporal. </a:t>
            </a:r>
            <a:endParaRPr dirty="0"/>
          </a:p>
        </p:txBody>
      </p:sp>
      <p:sp>
        <p:nvSpPr>
          <p:cNvPr id="681" name="Google Shape;681;p24"/>
          <p:cNvSpPr/>
          <p:nvPr/>
        </p:nvSpPr>
        <p:spPr>
          <a:xfrm rot="1528566" flipH="1">
            <a:off x="7848837" y="1886174"/>
            <a:ext cx="1067447" cy="875822"/>
          </a:xfrm>
          <a:custGeom>
            <a:avLst/>
            <a:gdLst/>
            <a:ahLst/>
            <a:cxnLst/>
            <a:rect l="l" t="t" r="r" b="b"/>
            <a:pathLst>
              <a:path w="11284" h="9258" extrusionOk="0">
                <a:moveTo>
                  <a:pt x="1541" y="0"/>
                </a:moveTo>
                <a:cubicBezTo>
                  <a:pt x="955" y="0"/>
                  <a:pt x="438" y="423"/>
                  <a:pt x="330" y="1021"/>
                </a:cubicBezTo>
                <a:cubicBezTo>
                  <a:pt x="0" y="2912"/>
                  <a:pt x="462" y="4892"/>
                  <a:pt x="1617" y="6431"/>
                </a:cubicBezTo>
                <a:cubicBezTo>
                  <a:pt x="2826" y="8070"/>
                  <a:pt x="4993" y="9202"/>
                  <a:pt x="6994" y="9257"/>
                </a:cubicBezTo>
                <a:lnTo>
                  <a:pt x="7137" y="9257"/>
                </a:lnTo>
                <a:cubicBezTo>
                  <a:pt x="8622" y="9257"/>
                  <a:pt x="9942" y="8653"/>
                  <a:pt x="10843" y="7553"/>
                </a:cubicBezTo>
                <a:cubicBezTo>
                  <a:pt x="11283" y="7025"/>
                  <a:pt x="11206" y="6244"/>
                  <a:pt x="10678" y="5804"/>
                </a:cubicBezTo>
                <a:cubicBezTo>
                  <a:pt x="10449" y="5618"/>
                  <a:pt x="10172" y="5527"/>
                  <a:pt x="9896" y="5527"/>
                </a:cubicBezTo>
                <a:cubicBezTo>
                  <a:pt x="9537" y="5527"/>
                  <a:pt x="9179" y="5682"/>
                  <a:pt x="8930" y="5980"/>
                </a:cubicBezTo>
                <a:cubicBezTo>
                  <a:pt x="8496" y="6510"/>
                  <a:pt x="7898" y="6784"/>
                  <a:pt x="7148" y="6784"/>
                </a:cubicBezTo>
                <a:cubicBezTo>
                  <a:pt x="7119" y="6784"/>
                  <a:pt x="7090" y="6784"/>
                  <a:pt x="7060" y="6783"/>
                </a:cubicBezTo>
                <a:cubicBezTo>
                  <a:pt x="5818" y="6750"/>
                  <a:pt x="4355" y="5980"/>
                  <a:pt x="3596" y="4958"/>
                </a:cubicBezTo>
                <a:cubicBezTo>
                  <a:pt x="2859" y="3968"/>
                  <a:pt x="2551" y="2659"/>
                  <a:pt x="2760" y="1449"/>
                </a:cubicBezTo>
                <a:cubicBezTo>
                  <a:pt x="2881" y="779"/>
                  <a:pt x="2430" y="130"/>
                  <a:pt x="1760" y="20"/>
                </a:cubicBezTo>
                <a:cubicBezTo>
                  <a:pt x="1686" y="7"/>
                  <a:pt x="1613" y="0"/>
                  <a:pt x="1541" y="0"/>
                </a:cubicBezTo>
                <a:close/>
              </a:path>
            </a:pathLst>
          </a:custGeom>
          <a:solidFill>
            <a:schemeClr val="lt2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24"/>
          <p:cNvSpPr/>
          <p:nvPr/>
        </p:nvSpPr>
        <p:spPr>
          <a:xfrm flipH="1">
            <a:off x="880363" y="3434037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4"/>
          <p:cNvSpPr/>
          <p:nvPr/>
        </p:nvSpPr>
        <p:spPr>
          <a:xfrm rot="-2700000" flipH="1">
            <a:off x="2024118" y="3815829"/>
            <a:ext cx="1290692" cy="1122177"/>
          </a:xfrm>
          <a:custGeom>
            <a:avLst/>
            <a:gdLst/>
            <a:ahLst/>
            <a:cxnLst/>
            <a:rect l="l" t="t" r="r" b="b"/>
            <a:pathLst>
              <a:path w="14319" h="12449" extrusionOk="0">
                <a:moveTo>
                  <a:pt x="10635" y="1"/>
                </a:moveTo>
                <a:cubicBezTo>
                  <a:pt x="9856" y="1"/>
                  <a:pt x="9115" y="336"/>
                  <a:pt x="8589" y="992"/>
                </a:cubicBezTo>
                <a:cubicBezTo>
                  <a:pt x="8501" y="1091"/>
                  <a:pt x="8435" y="1190"/>
                  <a:pt x="8369" y="1289"/>
                </a:cubicBezTo>
                <a:cubicBezTo>
                  <a:pt x="7489" y="2707"/>
                  <a:pt x="8457" y="4104"/>
                  <a:pt x="8985" y="4885"/>
                </a:cubicBezTo>
                <a:cubicBezTo>
                  <a:pt x="9073" y="5006"/>
                  <a:pt x="9150" y="5116"/>
                  <a:pt x="9227" y="5237"/>
                </a:cubicBezTo>
                <a:cubicBezTo>
                  <a:pt x="9392" y="5490"/>
                  <a:pt x="9480" y="5776"/>
                  <a:pt x="9502" y="5974"/>
                </a:cubicBezTo>
                <a:lnTo>
                  <a:pt x="9480" y="5974"/>
                </a:lnTo>
                <a:cubicBezTo>
                  <a:pt x="9161" y="5886"/>
                  <a:pt x="8842" y="5666"/>
                  <a:pt x="8468" y="5402"/>
                </a:cubicBezTo>
                <a:cubicBezTo>
                  <a:pt x="8149" y="5182"/>
                  <a:pt x="7786" y="4929"/>
                  <a:pt x="7357" y="4731"/>
                </a:cubicBezTo>
                <a:cubicBezTo>
                  <a:pt x="6966" y="4549"/>
                  <a:pt x="6565" y="4458"/>
                  <a:pt x="6177" y="4458"/>
                </a:cubicBezTo>
                <a:cubicBezTo>
                  <a:pt x="5813" y="4458"/>
                  <a:pt x="5461" y="4538"/>
                  <a:pt x="5136" y="4698"/>
                </a:cubicBezTo>
                <a:cubicBezTo>
                  <a:pt x="4410" y="5061"/>
                  <a:pt x="3904" y="5776"/>
                  <a:pt x="3706" y="6710"/>
                </a:cubicBezTo>
                <a:cubicBezTo>
                  <a:pt x="3508" y="7590"/>
                  <a:pt x="3816" y="8371"/>
                  <a:pt x="4058" y="8998"/>
                </a:cubicBezTo>
                <a:cubicBezTo>
                  <a:pt x="4311" y="9636"/>
                  <a:pt x="4366" y="9878"/>
                  <a:pt x="4256" y="10076"/>
                </a:cubicBezTo>
                <a:cubicBezTo>
                  <a:pt x="4217" y="10140"/>
                  <a:pt x="4151" y="10255"/>
                  <a:pt x="3896" y="10255"/>
                </a:cubicBezTo>
                <a:cubicBezTo>
                  <a:pt x="3583" y="10255"/>
                  <a:pt x="2986" y="10081"/>
                  <a:pt x="1804" y="9427"/>
                </a:cubicBezTo>
                <a:lnTo>
                  <a:pt x="1782" y="9416"/>
                </a:lnTo>
                <a:cubicBezTo>
                  <a:pt x="1614" y="9321"/>
                  <a:pt x="1430" y="9276"/>
                  <a:pt x="1249" y="9276"/>
                </a:cubicBezTo>
                <a:cubicBezTo>
                  <a:pt x="883" y="9276"/>
                  <a:pt x="525" y="9459"/>
                  <a:pt x="319" y="9790"/>
                </a:cubicBezTo>
                <a:cubicBezTo>
                  <a:pt x="308" y="9812"/>
                  <a:pt x="297" y="9823"/>
                  <a:pt x="286" y="9834"/>
                </a:cubicBezTo>
                <a:cubicBezTo>
                  <a:pt x="0" y="10372"/>
                  <a:pt x="187" y="11043"/>
                  <a:pt x="715" y="11329"/>
                </a:cubicBezTo>
                <a:lnTo>
                  <a:pt x="737" y="11340"/>
                </a:lnTo>
                <a:cubicBezTo>
                  <a:pt x="1320" y="11659"/>
                  <a:pt x="2178" y="12143"/>
                  <a:pt x="3079" y="12352"/>
                </a:cubicBezTo>
                <a:cubicBezTo>
                  <a:pt x="3365" y="12416"/>
                  <a:pt x="3640" y="12448"/>
                  <a:pt x="3902" y="12448"/>
                </a:cubicBezTo>
                <a:cubicBezTo>
                  <a:pt x="4890" y="12448"/>
                  <a:pt x="5692" y="11997"/>
                  <a:pt x="6170" y="11153"/>
                </a:cubicBezTo>
                <a:cubicBezTo>
                  <a:pt x="6808" y="10021"/>
                  <a:pt x="6401" y="8965"/>
                  <a:pt x="6104" y="8195"/>
                </a:cubicBezTo>
                <a:cubicBezTo>
                  <a:pt x="5950" y="7788"/>
                  <a:pt x="5796" y="7414"/>
                  <a:pt x="5851" y="7172"/>
                </a:cubicBezTo>
                <a:cubicBezTo>
                  <a:pt x="5917" y="6886"/>
                  <a:pt x="6038" y="6710"/>
                  <a:pt x="6115" y="6666"/>
                </a:cubicBezTo>
                <a:cubicBezTo>
                  <a:pt x="6128" y="6661"/>
                  <a:pt x="6147" y="6658"/>
                  <a:pt x="6169" y="6658"/>
                </a:cubicBezTo>
                <a:cubicBezTo>
                  <a:pt x="6236" y="6658"/>
                  <a:pt x="6337" y="6683"/>
                  <a:pt x="6445" y="6732"/>
                </a:cubicBezTo>
                <a:cubicBezTo>
                  <a:pt x="6687" y="6842"/>
                  <a:pt x="6939" y="7018"/>
                  <a:pt x="7203" y="7205"/>
                </a:cubicBezTo>
                <a:cubicBezTo>
                  <a:pt x="7676" y="7535"/>
                  <a:pt x="8215" y="7920"/>
                  <a:pt x="8930" y="8096"/>
                </a:cubicBezTo>
                <a:cubicBezTo>
                  <a:pt x="9224" y="8174"/>
                  <a:pt x="9488" y="8207"/>
                  <a:pt x="9723" y="8207"/>
                </a:cubicBezTo>
                <a:cubicBezTo>
                  <a:pt x="10648" y="8207"/>
                  <a:pt x="11132" y="7699"/>
                  <a:pt x="11316" y="7436"/>
                </a:cubicBezTo>
                <a:cubicBezTo>
                  <a:pt x="12020" y="6468"/>
                  <a:pt x="11690" y="4995"/>
                  <a:pt x="11074" y="4049"/>
                </a:cubicBezTo>
                <a:cubicBezTo>
                  <a:pt x="10997" y="3906"/>
                  <a:pt x="10898" y="3774"/>
                  <a:pt x="10799" y="3631"/>
                </a:cubicBezTo>
                <a:cubicBezTo>
                  <a:pt x="10206" y="2762"/>
                  <a:pt x="10151" y="2553"/>
                  <a:pt x="10294" y="2378"/>
                </a:cubicBezTo>
                <a:cubicBezTo>
                  <a:pt x="10392" y="2254"/>
                  <a:pt x="10516" y="2212"/>
                  <a:pt x="10638" y="2212"/>
                </a:cubicBezTo>
                <a:cubicBezTo>
                  <a:pt x="10885" y="2212"/>
                  <a:pt x="11126" y="2381"/>
                  <a:pt x="11140" y="2389"/>
                </a:cubicBezTo>
                <a:cubicBezTo>
                  <a:pt x="11613" y="2729"/>
                  <a:pt x="12009" y="3070"/>
                  <a:pt x="12339" y="3389"/>
                </a:cubicBezTo>
                <a:cubicBezTo>
                  <a:pt x="12555" y="3594"/>
                  <a:pt x="12831" y="3696"/>
                  <a:pt x="13106" y="3696"/>
                </a:cubicBezTo>
                <a:cubicBezTo>
                  <a:pt x="13392" y="3696"/>
                  <a:pt x="13677" y="3586"/>
                  <a:pt x="13890" y="3367"/>
                </a:cubicBezTo>
                <a:cubicBezTo>
                  <a:pt x="14319" y="2927"/>
                  <a:pt x="14308" y="2235"/>
                  <a:pt x="13879" y="1806"/>
                </a:cubicBezTo>
                <a:cubicBezTo>
                  <a:pt x="13472" y="1421"/>
                  <a:pt x="12988" y="1014"/>
                  <a:pt x="12438" y="618"/>
                </a:cubicBezTo>
                <a:cubicBezTo>
                  <a:pt x="11870" y="204"/>
                  <a:pt x="11241" y="1"/>
                  <a:pt x="10635" y="1"/>
                </a:cubicBezTo>
                <a:close/>
              </a:path>
            </a:pathLst>
          </a:custGeom>
          <a:solidFill>
            <a:schemeClr val="accent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4"/>
          <p:cNvSpPr/>
          <p:nvPr/>
        </p:nvSpPr>
        <p:spPr>
          <a:xfrm flipH="1">
            <a:off x="5530838" y="4064612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" name="Google Shape;685;p24"/>
          <p:cNvGrpSpPr/>
          <p:nvPr/>
        </p:nvGrpSpPr>
        <p:grpSpPr>
          <a:xfrm flipH="1">
            <a:off x="6952760" y="3337112"/>
            <a:ext cx="1537740" cy="1038947"/>
            <a:chOff x="-4134791" y="5343574"/>
            <a:chExt cx="1769347" cy="1188727"/>
          </a:xfrm>
        </p:grpSpPr>
        <p:grpSp>
          <p:nvGrpSpPr>
            <p:cNvPr id="686" name="Google Shape;686;p24"/>
            <p:cNvGrpSpPr/>
            <p:nvPr/>
          </p:nvGrpSpPr>
          <p:grpSpPr>
            <a:xfrm>
              <a:off x="-4134791" y="5343574"/>
              <a:ext cx="1769347" cy="1188727"/>
              <a:chOff x="876525" y="-3910425"/>
              <a:chExt cx="583500" cy="395425"/>
            </a:xfrm>
          </p:grpSpPr>
          <p:sp>
            <p:nvSpPr>
              <p:cNvPr id="687" name="Google Shape;687;p24"/>
              <p:cNvSpPr/>
              <p:nvPr/>
            </p:nvSpPr>
            <p:spPr>
              <a:xfrm>
                <a:off x="1082450" y="-3896625"/>
                <a:ext cx="542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791" extrusionOk="0">
                    <a:moveTo>
                      <a:pt x="147" y="2683"/>
                    </a:moveTo>
                    <a:lnTo>
                      <a:pt x="141" y="2691"/>
                    </a:lnTo>
                    <a:cubicBezTo>
                      <a:pt x="143" y="2689"/>
                      <a:pt x="145" y="2686"/>
                      <a:pt x="147" y="2683"/>
                    </a:cubicBezTo>
                    <a:close/>
                    <a:moveTo>
                      <a:pt x="1522" y="0"/>
                    </a:moveTo>
                    <a:cubicBezTo>
                      <a:pt x="1418" y="0"/>
                      <a:pt x="1311" y="20"/>
                      <a:pt x="1212" y="52"/>
                    </a:cubicBezTo>
                    <a:cubicBezTo>
                      <a:pt x="733" y="221"/>
                      <a:pt x="357" y="634"/>
                      <a:pt x="179" y="1113"/>
                    </a:cubicBezTo>
                    <a:cubicBezTo>
                      <a:pt x="0" y="1602"/>
                      <a:pt x="10" y="2128"/>
                      <a:pt x="113" y="2625"/>
                    </a:cubicBezTo>
                    <a:cubicBezTo>
                      <a:pt x="132" y="2644"/>
                      <a:pt x="141" y="2644"/>
                      <a:pt x="160" y="2654"/>
                    </a:cubicBezTo>
                    <a:cubicBezTo>
                      <a:pt x="153" y="2661"/>
                      <a:pt x="151" y="2673"/>
                      <a:pt x="147" y="2683"/>
                    </a:cubicBezTo>
                    <a:lnTo>
                      <a:pt x="147" y="2683"/>
                    </a:lnTo>
                    <a:lnTo>
                      <a:pt x="160" y="2663"/>
                    </a:lnTo>
                    <a:cubicBezTo>
                      <a:pt x="312" y="2750"/>
                      <a:pt x="471" y="2791"/>
                      <a:pt x="624" y="2791"/>
                    </a:cubicBezTo>
                    <a:cubicBezTo>
                      <a:pt x="717" y="2791"/>
                      <a:pt x="807" y="2776"/>
                      <a:pt x="893" y="2747"/>
                    </a:cubicBezTo>
                    <a:cubicBezTo>
                      <a:pt x="1146" y="2672"/>
                      <a:pt x="1362" y="2513"/>
                      <a:pt x="1541" y="2325"/>
                    </a:cubicBezTo>
                    <a:cubicBezTo>
                      <a:pt x="1945" y="1883"/>
                      <a:pt x="2170" y="1264"/>
                      <a:pt x="2123" y="662"/>
                    </a:cubicBezTo>
                    <a:cubicBezTo>
                      <a:pt x="2114" y="465"/>
                      <a:pt x="2057" y="259"/>
                      <a:pt x="1916" y="136"/>
                    </a:cubicBezTo>
                    <a:cubicBezTo>
                      <a:pt x="1807" y="38"/>
                      <a:pt x="1667" y="0"/>
                      <a:pt x="15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143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4"/>
              <p:cNvSpPr/>
              <p:nvPr/>
            </p:nvSpPr>
            <p:spPr>
              <a:xfrm>
                <a:off x="876525" y="-3910425"/>
                <a:ext cx="583500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23340" h="15817" extrusionOk="0">
                    <a:moveTo>
                      <a:pt x="21588" y="1"/>
                    </a:moveTo>
                    <a:cubicBezTo>
                      <a:pt x="20789" y="1"/>
                      <a:pt x="19993" y="343"/>
                      <a:pt x="19423" y="904"/>
                    </a:cubicBezTo>
                    <a:cubicBezTo>
                      <a:pt x="19310" y="1017"/>
                      <a:pt x="19207" y="1139"/>
                      <a:pt x="19113" y="1261"/>
                    </a:cubicBezTo>
                    <a:cubicBezTo>
                      <a:pt x="18644" y="1881"/>
                      <a:pt x="18390" y="2680"/>
                      <a:pt x="18399" y="3459"/>
                    </a:cubicBezTo>
                    <a:cubicBezTo>
                      <a:pt x="18399" y="3591"/>
                      <a:pt x="18409" y="3722"/>
                      <a:pt x="18418" y="3854"/>
                    </a:cubicBezTo>
                    <a:cubicBezTo>
                      <a:pt x="18475" y="4520"/>
                      <a:pt x="18634" y="5206"/>
                      <a:pt x="18522" y="5845"/>
                    </a:cubicBezTo>
                    <a:cubicBezTo>
                      <a:pt x="18503" y="5967"/>
                      <a:pt x="18465" y="6089"/>
                      <a:pt x="18428" y="6202"/>
                    </a:cubicBezTo>
                    <a:cubicBezTo>
                      <a:pt x="18315" y="6521"/>
                      <a:pt x="18108" y="6803"/>
                      <a:pt x="17845" y="7019"/>
                    </a:cubicBezTo>
                    <a:cubicBezTo>
                      <a:pt x="17667" y="7178"/>
                      <a:pt x="17460" y="7300"/>
                      <a:pt x="17235" y="7376"/>
                    </a:cubicBezTo>
                    <a:cubicBezTo>
                      <a:pt x="17031" y="7443"/>
                      <a:pt x="16815" y="7475"/>
                      <a:pt x="16597" y="7475"/>
                    </a:cubicBezTo>
                    <a:cubicBezTo>
                      <a:pt x="16543" y="7475"/>
                      <a:pt x="16490" y="7473"/>
                      <a:pt x="16437" y="7469"/>
                    </a:cubicBezTo>
                    <a:cubicBezTo>
                      <a:pt x="16258" y="6286"/>
                      <a:pt x="15845" y="5112"/>
                      <a:pt x="15018" y="4257"/>
                    </a:cubicBezTo>
                    <a:cubicBezTo>
                      <a:pt x="14252" y="3456"/>
                      <a:pt x="13138" y="2993"/>
                      <a:pt x="12026" y="2993"/>
                    </a:cubicBezTo>
                    <a:cubicBezTo>
                      <a:pt x="11953" y="2993"/>
                      <a:pt x="11880" y="2995"/>
                      <a:pt x="11806" y="2999"/>
                    </a:cubicBezTo>
                    <a:cubicBezTo>
                      <a:pt x="10632" y="3074"/>
                      <a:pt x="9505" y="3675"/>
                      <a:pt x="8848" y="4549"/>
                    </a:cubicBezTo>
                    <a:cubicBezTo>
                      <a:pt x="8557" y="3290"/>
                      <a:pt x="7824" y="2135"/>
                      <a:pt x="6810" y="1327"/>
                    </a:cubicBezTo>
                    <a:cubicBezTo>
                      <a:pt x="6735" y="1271"/>
                      <a:pt x="6660" y="1214"/>
                      <a:pt x="6566" y="1205"/>
                    </a:cubicBezTo>
                    <a:cubicBezTo>
                      <a:pt x="6559" y="1205"/>
                      <a:pt x="6553" y="1204"/>
                      <a:pt x="6546" y="1204"/>
                    </a:cubicBezTo>
                    <a:cubicBezTo>
                      <a:pt x="6440" y="1204"/>
                      <a:pt x="6336" y="1276"/>
                      <a:pt x="6274" y="1365"/>
                    </a:cubicBezTo>
                    <a:cubicBezTo>
                      <a:pt x="6209" y="1459"/>
                      <a:pt x="6181" y="1571"/>
                      <a:pt x="6152" y="1684"/>
                    </a:cubicBezTo>
                    <a:cubicBezTo>
                      <a:pt x="7054" y="2351"/>
                      <a:pt x="7834" y="3187"/>
                      <a:pt x="8425" y="4126"/>
                    </a:cubicBezTo>
                    <a:cubicBezTo>
                      <a:pt x="8538" y="4304"/>
                      <a:pt x="8651" y="4483"/>
                      <a:pt x="8829" y="4558"/>
                    </a:cubicBezTo>
                    <a:cubicBezTo>
                      <a:pt x="8829" y="4567"/>
                      <a:pt x="8829" y="4567"/>
                      <a:pt x="8829" y="4567"/>
                    </a:cubicBezTo>
                    <a:cubicBezTo>
                      <a:pt x="7552" y="4614"/>
                      <a:pt x="6152" y="4718"/>
                      <a:pt x="5213" y="5591"/>
                    </a:cubicBezTo>
                    <a:cubicBezTo>
                      <a:pt x="4875" y="5910"/>
                      <a:pt x="4640" y="6314"/>
                      <a:pt x="4471" y="6746"/>
                    </a:cubicBezTo>
                    <a:cubicBezTo>
                      <a:pt x="4208" y="6662"/>
                      <a:pt x="3945" y="6605"/>
                      <a:pt x="3673" y="6568"/>
                    </a:cubicBezTo>
                    <a:cubicBezTo>
                      <a:pt x="3474" y="6540"/>
                      <a:pt x="3270" y="6525"/>
                      <a:pt x="3067" y="6525"/>
                    </a:cubicBezTo>
                    <a:cubicBezTo>
                      <a:pt x="2522" y="6525"/>
                      <a:pt x="1975" y="6632"/>
                      <a:pt x="1503" y="6878"/>
                    </a:cubicBezTo>
                    <a:lnTo>
                      <a:pt x="1494" y="6868"/>
                    </a:lnTo>
                    <a:cubicBezTo>
                      <a:pt x="1494" y="6878"/>
                      <a:pt x="1494" y="6878"/>
                      <a:pt x="1494" y="6887"/>
                    </a:cubicBezTo>
                    <a:cubicBezTo>
                      <a:pt x="1362" y="6953"/>
                      <a:pt x="1240" y="7037"/>
                      <a:pt x="1118" y="7131"/>
                    </a:cubicBezTo>
                    <a:cubicBezTo>
                      <a:pt x="574" y="7554"/>
                      <a:pt x="226" y="8202"/>
                      <a:pt x="85" y="8878"/>
                    </a:cubicBezTo>
                    <a:cubicBezTo>
                      <a:pt x="29" y="9160"/>
                      <a:pt x="1" y="9442"/>
                      <a:pt x="1" y="9733"/>
                    </a:cubicBezTo>
                    <a:cubicBezTo>
                      <a:pt x="1" y="10137"/>
                      <a:pt x="57" y="10531"/>
                      <a:pt x="142" y="10926"/>
                    </a:cubicBezTo>
                    <a:cubicBezTo>
                      <a:pt x="245" y="11395"/>
                      <a:pt x="404" y="11855"/>
                      <a:pt x="649" y="12259"/>
                    </a:cubicBezTo>
                    <a:cubicBezTo>
                      <a:pt x="743" y="12419"/>
                      <a:pt x="855" y="12579"/>
                      <a:pt x="977" y="12720"/>
                    </a:cubicBezTo>
                    <a:cubicBezTo>
                      <a:pt x="1385" y="13170"/>
                      <a:pt x="1969" y="13482"/>
                      <a:pt x="2564" y="13482"/>
                    </a:cubicBezTo>
                    <a:cubicBezTo>
                      <a:pt x="2627" y="13482"/>
                      <a:pt x="2690" y="13478"/>
                      <a:pt x="2752" y="13471"/>
                    </a:cubicBezTo>
                    <a:cubicBezTo>
                      <a:pt x="3044" y="13433"/>
                      <a:pt x="3354" y="13283"/>
                      <a:pt x="3410" y="13001"/>
                    </a:cubicBezTo>
                    <a:cubicBezTo>
                      <a:pt x="3466" y="12738"/>
                      <a:pt x="3269" y="12494"/>
                      <a:pt x="3100" y="12278"/>
                    </a:cubicBezTo>
                    <a:cubicBezTo>
                      <a:pt x="2959" y="12118"/>
                      <a:pt x="2828" y="11940"/>
                      <a:pt x="2706" y="11762"/>
                    </a:cubicBezTo>
                    <a:cubicBezTo>
                      <a:pt x="2499" y="11461"/>
                      <a:pt x="2311" y="11142"/>
                      <a:pt x="2151" y="10813"/>
                    </a:cubicBezTo>
                    <a:cubicBezTo>
                      <a:pt x="2067" y="10625"/>
                      <a:pt x="1982" y="10428"/>
                      <a:pt x="1935" y="10221"/>
                    </a:cubicBezTo>
                    <a:cubicBezTo>
                      <a:pt x="1879" y="10005"/>
                      <a:pt x="1870" y="9789"/>
                      <a:pt x="1926" y="9583"/>
                    </a:cubicBezTo>
                    <a:cubicBezTo>
                      <a:pt x="1982" y="9367"/>
                      <a:pt x="2104" y="9169"/>
                      <a:pt x="2273" y="9019"/>
                    </a:cubicBezTo>
                    <a:cubicBezTo>
                      <a:pt x="2273" y="9029"/>
                      <a:pt x="2283" y="9029"/>
                      <a:pt x="2283" y="9029"/>
                    </a:cubicBezTo>
                    <a:lnTo>
                      <a:pt x="2283" y="9019"/>
                    </a:lnTo>
                    <a:cubicBezTo>
                      <a:pt x="2433" y="8888"/>
                      <a:pt x="2612" y="8784"/>
                      <a:pt x="2809" y="8728"/>
                    </a:cubicBezTo>
                    <a:cubicBezTo>
                      <a:pt x="2963" y="8683"/>
                      <a:pt x="3123" y="8663"/>
                      <a:pt x="3284" y="8663"/>
                    </a:cubicBezTo>
                    <a:cubicBezTo>
                      <a:pt x="3494" y="8663"/>
                      <a:pt x="3705" y="8698"/>
                      <a:pt x="3908" y="8756"/>
                    </a:cubicBezTo>
                    <a:cubicBezTo>
                      <a:pt x="3964" y="8766"/>
                      <a:pt x="4011" y="8784"/>
                      <a:pt x="4067" y="8803"/>
                    </a:cubicBezTo>
                    <a:cubicBezTo>
                      <a:pt x="4114" y="8822"/>
                      <a:pt x="4161" y="8841"/>
                      <a:pt x="4218" y="8859"/>
                    </a:cubicBezTo>
                    <a:cubicBezTo>
                      <a:pt x="4396" y="11245"/>
                      <a:pt x="5795" y="13471"/>
                      <a:pt x="7768" y="14823"/>
                    </a:cubicBezTo>
                    <a:cubicBezTo>
                      <a:pt x="8547" y="15349"/>
                      <a:pt x="9430" y="15763"/>
                      <a:pt x="10369" y="15809"/>
                    </a:cubicBezTo>
                    <a:cubicBezTo>
                      <a:pt x="10447" y="15814"/>
                      <a:pt x="10524" y="15817"/>
                      <a:pt x="10601" y="15817"/>
                    </a:cubicBezTo>
                    <a:cubicBezTo>
                      <a:pt x="11431" y="15817"/>
                      <a:pt x="12246" y="15551"/>
                      <a:pt x="13037" y="15293"/>
                    </a:cubicBezTo>
                    <a:cubicBezTo>
                      <a:pt x="13685" y="15077"/>
                      <a:pt x="14352" y="14861"/>
                      <a:pt x="14868" y="14429"/>
                    </a:cubicBezTo>
                    <a:cubicBezTo>
                      <a:pt x="15563" y="13856"/>
                      <a:pt x="15939" y="12982"/>
                      <a:pt x="16174" y="12109"/>
                    </a:cubicBezTo>
                    <a:cubicBezTo>
                      <a:pt x="16371" y="11386"/>
                      <a:pt x="16493" y="10635"/>
                      <a:pt x="16549" y="9874"/>
                    </a:cubicBezTo>
                    <a:cubicBezTo>
                      <a:pt x="16803" y="9902"/>
                      <a:pt x="17066" y="9921"/>
                      <a:pt x="17329" y="9921"/>
                    </a:cubicBezTo>
                    <a:cubicBezTo>
                      <a:pt x="18043" y="9911"/>
                      <a:pt x="18775" y="9761"/>
                      <a:pt x="19376" y="9367"/>
                    </a:cubicBezTo>
                    <a:cubicBezTo>
                      <a:pt x="19470" y="9301"/>
                      <a:pt x="19564" y="9235"/>
                      <a:pt x="19649" y="9160"/>
                    </a:cubicBezTo>
                    <a:cubicBezTo>
                      <a:pt x="20118" y="8766"/>
                      <a:pt x="20456" y="8230"/>
                      <a:pt x="20663" y="7657"/>
                    </a:cubicBezTo>
                    <a:cubicBezTo>
                      <a:pt x="20776" y="7347"/>
                      <a:pt x="20851" y="7028"/>
                      <a:pt x="20898" y="6709"/>
                    </a:cubicBezTo>
                    <a:cubicBezTo>
                      <a:pt x="20954" y="6314"/>
                      <a:pt x="20973" y="5910"/>
                      <a:pt x="20954" y="5516"/>
                    </a:cubicBezTo>
                    <a:cubicBezTo>
                      <a:pt x="20945" y="5178"/>
                      <a:pt x="20917" y="4840"/>
                      <a:pt x="20907" y="4502"/>
                    </a:cubicBezTo>
                    <a:cubicBezTo>
                      <a:pt x="20907" y="4342"/>
                      <a:pt x="20917" y="4192"/>
                      <a:pt x="20926" y="4032"/>
                    </a:cubicBezTo>
                    <a:cubicBezTo>
                      <a:pt x="20963" y="3656"/>
                      <a:pt x="21076" y="3271"/>
                      <a:pt x="21292" y="2971"/>
                    </a:cubicBezTo>
                    <a:cubicBezTo>
                      <a:pt x="21358" y="2877"/>
                      <a:pt x="21433" y="2783"/>
                      <a:pt x="21518" y="2708"/>
                    </a:cubicBezTo>
                    <a:cubicBezTo>
                      <a:pt x="21799" y="2454"/>
                      <a:pt x="22175" y="2332"/>
                      <a:pt x="22504" y="2154"/>
                    </a:cubicBezTo>
                    <a:cubicBezTo>
                      <a:pt x="22842" y="1985"/>
                      <a:pt x="23171" y="1722"/>
                      <a:pt x="23255" y="1355"/>
                    </a:cubicBezTo>
                    <a:cubicBezTo>
                      <a:pt x="23340" y="1027"/>
                      <a:pt x="23180" y="660"/>
                      <a:pt x="22926" y="426"/>
                    </a:cubicBezTo>
                    <a:cubicBezTo>
                      <a:pt x="22682" y="200"/>
                      <a:pt x="22335" y="78"/>
                      <a:pt x="21997" y="31"/>
                    </a:cubicBezTo>
                    <a:cubicBezTo>
                      <a:pt x="21861" y="11"/>
                      <a:pt x="21725" y="1"/>
                      <a:pt x="215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143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9" name="Google Shape;689;p24"/>
            <p:cNvGrpSpPr/>
            <p:nvPr/>
          </p:nvGrpSpPr>
          <p:grpSpPr>
            <a:xfrm>
              <a:off x="-4134791" y="5344842"/>
              <a:ext cx="1741426" cy="1187458"/>
              <a:chOff x="-4134791" y="5344842"/>
              <a:chExt cx="1741426" cy="1187458"/>
            </a:xfrm>
          </p:grpSpPr>
          <p:sp>
            <p:nvSpPr>
              <p:cNvPr id="690" name="Google Shape;690;p24"/>
              <p:cNvSpPr/>
              <p:nvPr/>
            </p:nvSpPr>
            <p:spPr>
              <a:xfrm>
                <a:off x="-3825616" y="5575042"/>
                <a:ext cx="935911" cy="957258"/>
              </a:xfrm>
              <a:custGeom>
                <a:avLst/>
                <a:gdLst/>
                <a:ahLst/>
                <a:cxnLst/>
                <a:rect l="l" t="t" r="r" b="b"/>
                <a:pathLst>
                  <a:path w="12539" h="12825" extrusionOk="0">
                    <a:moveTo>
                      <a:pt x="7900" y="1"/>
                    </a:moveTo>
                    <a:cubicBezTo>
                      <a:pt x="7825" y="1"/>
                      <a:pt x="7749" y="3"/>
                      <a:pt x="7673" y="7"/>
                    </a:cubicBezTo>
                    <a:cubicBezTo>
                      <a:pt x="6490" y="82"/>
                      <a:pt x="5354" y="693"/>
                      <a:pt x="4696" y="1575"/>
                    </a:cubicBezTo>
                    <a:cubicBezTo>
                      <a:pt x="3419" y="1622"/>
                      <a:pt x="2019" y="1726"/>
                      <a:pt x="1080" y="2608"/>
                    </a:cubicBezTo>
                    <a:cubicBezTo>
                      <a:pt x="244" y="3397"/>
                      <a:pt x="0" y="4656"/>
                      <a:pt x="75" y="5802"/>
                    </a:cubicBezTo>
                    <a:cubicBezTo>
                      <a:pt x="244" y="8215"/>
                      <a:pt x="1644" y="10469"/>
                      <a:pt x="3635" y="11831"/>
                    </a:cubicBezTo>
                    <a:cubicBezTo>
                      <a:pt x="4405" y="12357"/>
                      <a:pt x="5297" y="12771"/>
                      <a:pt x="6236" y="12817"/>
                    </a:cubicBezTo>
                    <a:cubicBezTo>
                      <a:pt x="6314" y="12822"/>
                      <a:pt x="6391" y="12825"/>
                      <a:pt x="6468" y="12825"/>
                    </a:cubicBezTo>
                    <a:cubicBezTo>
                      <a:pt x="7298" y="12825"/>
                      <a:pt x="8113" y="12559"/>
                      <a:pt x="8904" y="12301"/>
                    </a:cubicBezTo>
                    <a:cubicBezTo>
                      <a:pt x="9552" y="12085"/>
                      <a:pt x="10219" y="11859"/>
                      <a:pt x="10735" y="11437"/>
                    </a:cubicBezTo>
                    <a:cubicBezTo>
                      <a:pt x="11430" y="10864"/>
                      <a:pt x="11806" y="9990"/>
                      <a:pt x="12041" y="9117"/>
                    </a:cubicBezTo>
                    <a:cubicBezTo>
                      <a:pt x="12435" y="7680"/>
                      <a:pt x="12538" y="6187"/>
                      <a:pt x="12341" y="4703"/>
                    </a:cubicBezTo>
                    <a:cubicBezTo>
                      <a:pt x="12172" y="3454"/>
                      <a:pt x="11759" y="2176"/>
                      <a:pt x="10885" y="1265"/>
                    </a:cubicBezTo>
                    <a:cubicBezTo>
                      <a:pt x="10102" y="456"/>
                      <a:pt x="9022" y="1"/>
                      <a:pt x="79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4"/>
              <p:cNvSpPr/>
              <p:nvPr/>
            </p:nvSpPr>
            <p:spPr>
              <a:xfrm>
                <a:off x="-3674238" y="5442251"/>
                <a:ext cx="200558" cy="250417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3355" extrusionOk="0">
                    <a:moveTo>
                      <a:pt x="382" y="1"/>
                    </a:moveTo>
                    <a:cubicBezTo>
                      <a:pt x="270" y="1"/>
                      <a:pt x="175" y="64"/>
                      <a:pt x="113" y="161"/>
                    </a:cubicBezTo>
                    <a:cubicBezTo>
                      <a:pt x="57" y="255"/>
                      <a:pt x="20" y="368"/>
                      <a:pt x="1" y="480"/>
                    </a:cubicBezTo>
                    <a:cubicBezTo>
                      <a:pt x="902" y="1147"/>
                      <a:pt x="1673" y="1974"/>
                      <a:pt x="2274" y="2922"/>
                    </a:cubicBezTo>
                    <a:cubicBezTo>
                      <a:pt x="2377" y="3091"/>
                      <a:pt x="2490" y="3279"/>
                      <a:pt x="2687" y="3354"/>
                    </a:cubicBezTo>
                    <a:cubicBezTo>
                      <a:pt x="2396" y="2077"/>
                      <a:pt x="1673" y="931"/>
                      <a:pt x="649" y="114"/>
                    </a:cubicBezTo>
                    <a:cubicBezTo>
                      <a:pt x="583" y="48"/>
                      <a:pt x="499" y="11"/>
                      <a:pt x="405" y="1"/>
                    </a:cubicBezTo>
                    <a:cubicBezTo>
                      <a:pt x="397" y="1"/>
                      <a:pt x="389" y="1"/>
                      <a:pt x="3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4"/>
              <p:cNvSpPr/>
              <p:nvPr/>
            </p:nvSpPr>
            <p:spPr>
              <a:xfrm>
                <a:off x="-3520023" y="5392912"/>
                <a:ext cx="162043" cy="208246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2790" extrusionOk="0">
                    <a:moveTo>
                      <a:pt x="1532" y="0"/>
                    </a:moveTo>
                    <a:cubicBezTo>
                      <a:pt x="1428" y="0"/>
                      <a:pt x="1321" y="20"/>
                      <a:pt x="1222" y="52"/>
                    </a:cubicBezTo>
                    <a:cubicBezTo>
                      <a:pt x="734" y="240"/>
                      <a:pt x="358" y="625"/>
                      <a:pt x="189" y="1123"/>
                    </a:cubicBezTo>
                    <a:cubicBezTo>
                      <a:pt x="29" y="1611"/>
                      <a:pt x="1" y="2128"/>
                      <a:pt x="123" y="2635"/>
                    </a:cubicBezTo>
                    <a:cubicBezTo>
                      <a:pt x="280" y="2735"/>
                      <a:pt x="457" y="2789"/>
                      <a:pt x="639" y="2789"/>
                    </a:cubicBezTo>
                    <a:cubicBezTo>
                      <a:pt x="729" y="2789"/>
                      <a:pt x="821" y="2776"/>
                      <a:pt x="912" y="2747"/>
                    </a:cubicBezTo>
                    <a:cubicBezTo>
                      <a:pt x="1156" y="2663"/>
                      <a:pt x="1372" y="2522"/>
                      <a:pt x="1551" y="2325"/>
                    </a:cubicBezTo>
                    <a:cubicBezTo>
                      <a:pt x="1964" y="1874"/>
                      <a:pt x="2171" y="1273"/>
                      <a:pt x="2133" y="662"/>
                    </a:cubicBezTo>
                    <a:cubicBezTo>
                      <a:pt x="2133" y="465"/>
                      <a:pt x="2058" y="277"/>
                      <a:pt x="1926" y="136"/>
                    </a:cubicBezTo>
                    <a:cubicBezTo>
                      <a:pt x="1817" y="38"/>
                      <a:pt x="1677" y="0"/>
                      <a:pt x="15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4"/>
              <p:cNvSpPr/>
              <p:nvPr/>
            </p:nvSpPr>
            <p:spPr>
              <a:xfrm>
                <a:off x="-3508752" y="5433220"/>
                <a:ext cx="96808" cy="1606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2152" fill="none" extrusionOk="0">
                    <a:moveTo>
                      <a:pt x="0" y="2151"/>
                    </a:moveTo>
                    <a:cubicBezTo>
                      <a:pt x="226" y="1325"/>
                      <a:pt x="667" y="583"/>
                      <a:pt x="1296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4"/>
              <p:cNvSpPr/>
              <p:nvPr/>
            </p:nvSpPr>
            <p:spPr>
              <a:xfrm>
                <a:off x="-2709540" y="5352082"/>
                <a:ext cx="316175" cy="221382"/>
              </a:xfrm>
              <a:custGeom>
                <a:avLst/>
                <a:gdLst/>
                <a:ahLst/>
                <a:cxnLst/>
                <a:rect l="l" t="t" r="r" b="b"/>
                <a:pathLst>
                  <a:path w="4236" h="2966" extrusionOk="0">
                    <a:moveTo>
                      <a:pt x="2520" y="1"/>
                    </a:moveTo>
                    <a:cubicBezTo>
                      <a:pt x="1705" y="1"/>
                      <a:pt x="912" y="326"/>
                      <a:pt x="329" y="909"/>
                    </a:cubicBezTo>
                    <a:cubicBezTo>
                      <a:pt x="216" y="1012"/>
                      <a:pt x="113" y="1134"/>
                      <a:pt x="19" y="1256"/>
                    </a:cubicBezTo>
                    <a:cubicBezTo>
                      <a:pt x="0" y="1754"/>
                      <a:pt x="301" y="2224"/>
                      <a:pt x="723" y="2515"/>
                    </a:cubicBezTo>
                    <a:cubicBezTo>
                      <a:pt x="1155" y="2806"/>
                      <a:pt x="1681" y="2919"/>
                      <a:pt x="2188" y="2956"/>
                    </a:cubicBezTo>
                    <a:lnTo>
                      <a:pt x="2198" y="2966"/>
                    </a:lnTo>
                    <a:cubicBezTo>
                      <a:pt x="2273" y="2872"/>
                      <a:pt x="2348" y="2787"/>
                      <a:pt x="2433" y="2703"/>
                    </a:cubicBezTo>
                    <a:cubicBezTo>
                      <a:pt x="2724" y="2459"/>
                      <a:pt x="3090" y="2327"/>
                      <a:pt x="3428" y="2158"/>
                    </a:cubicBezTo>
                    <a:cubicBezTo>
                      <a:pt x="3757" y="1980"/>
                      <a:pt x="4086" y="1717"/>
                      <a:pt x="4170" y="1350"/>
                    </a:cubicBezTo>
                    <a:cubicBezTo>
                      <a:pt x="4236" y="1003"/>
                      <a:pt x="4114" y="655"/>
                      <a:pt x="3841" y="430"/>
                    </a:cubicBezTo>
                    <a:cubicBezTo>
                      <a:pt x="3578" y="204"/>
                      <a:pt x="3259" y="64"/>
                      <a:pt x="2912" y="26"/>
                    </a:cubicBezTo>
                    <a:cubicBezTo>
                      <a:pt x="2781" y="9"/>
                      <a:pt x="2650" y="1"/>
                      <a:pt x="25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4"/>
              <p:cNvSpPr/>
              <p:nvPr/>
            </p:nvSpPr>
            <p:spPr>
              <a:xfrm>
                <a:off x="-2760745" y="5445834"/>
                <a:ext cx="216008" cy="245192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3285" extrusionOk="0">
                    <a:moveTo>
                      <a:pt x="714" y="0"/>
                    </a:moveTo>
                    <a:lnTo>
                      <a:pt x="714" y="0"/>
                    </a:lnTo>
                    <a:cubicBezTo>
                      <a:pt x="245" y="639"/>
                      <a:pt x="0" y="1409"/>
                      <a:pt x="0" y="2198"/>
                    </a:cubicBezTo>
                    <a:cubicBezTo>
                      <a:pt x="10" y="2330"/>
                      <a:pt x="10" y="2461"/>
                      <a:pt x="29" y="2593"/>
                    </a:cubicBezTo>
                    <a:cubicBezTo>
                      <a:pt x="596" y="3039"/>
                      <a:pt x="1291" y="3284"/>
                      <a:pt x="1997" y="3284"/>
                    </a:cubicBezTo>
                    <a:cubicBezTo>
                      <a:pt x="2167" y="3284"/>
                      <a:pt x="2338" y="3270"/>
                      <a:pt x="2508" y="3241"/>
                    </a:cubicBezTo>
                    <a:cubicBezTo>
                      <a:pt x="2508" y="3090"/>
                      <a:pt x="2518" y="2931"/>
                      <a:pt x="2527" y="2771"/>
                    </a:cubicBezTo>
                    <a:cubicBezTo>
                      <a:pt x="2555" y="2395"/>
                      <a:pt x="2687" y="2029"/>
                      <a:pt x="2893" y="1710"/>
                    </a:cubicBezTo>
                    <a:lnTo>
                      <a:pt x="2884" y="1700"/>
                    </a:lnTo>
                    <a:cubicBezTo>
                      <a:pt x="2377" y="1663"/>
                      <a:pt x="1841" y="1541"/>
                      <a:pt x="1419" y="1259"/>
                    </a:cubicBezTo>
                    <a:cubicBezTo>
                      <a:pt x="1005" y="977"/>
                      <a:pt x="695" y="498"/>
                      <a:pt x="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4"/>
              <p:cNvSpPr/>
              <p:nvPr/>
            </p:nvSpPr>
            <p:spPr>
              <a:xfrm>
                <a:off x="-2759327" y="5639310"/>
                <a:ext cx="190705" cy="213172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2856" extrusionOk="0">
                    <a:moveTo>
                      <a:pt x="0" y="1"/>
                    </a:moveTo>
                    <a:cubicBezTo>
                      <a:pt x="66" y="677"/>
                      <a:pt x="226" y="1353"/>
                      <a:pt x="104" y="2001"/>
                    </a:cubicBezTo>
                    <a:cubicBezTo>
                      <a:pt x="751" y="2547"/>
                      <a:pt x="1572" y="2856"/>
                      <a:pt x="2423" y="2856"/>
                    </a:cubicBezTo>
                    <a:cubicBezTo>
                      <a:pt x="2435" y="2856"/>
                      <a:pt x="2448" y="2856"/>
                      <a:pt x="2461" y="2856"/>
                    </a:cubicBezTo>
                    <a:lnTo>
                      <a:pt x="2480" y="2856"/>
                    </a:lnTo>
                    <a:cubicBezTo>
                      <a:pt x="2536" y="2461"/>
                      <a:pt x="2555" y="2057"/>
                      <a:pt x="2536" y="1663"/>
                    </a:cubicBezTo>
                    <a:cubicBezTo>
                      <a:pt x="2527" y="1325"/>
                      <a:pt x="2499" y="987"/>
                      <a:pt x="2499" y="649"/>
                    </a:cubicBezTo>
                    <a:cubicBezTo>
                      <a:pt x="2331" y="675"/>
                      <a:pt x="2162" y="689"/>
                      <a:pt x="1994" y="689"/>
                    </a:cubicBezTo>
                    <a:cubicBezTo>
                      <a:pt x="1280" y="689"/>
                      <a:pt x="582" y="449"/>
                      <a:pt x="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4"/>
              <p:cNvSpPr/>
              <p:nvPr/>
            </p:nvSpPr>
            <p:spPr>
              <a:xfrm>
                <a:off x="-2802098" y="5787925"/>
                <a:ext cx="227876" cy="247506"/>
              </a:xfrm>
              <a:custGeom>
                <a:avLst/>
                <a:gdLst/>
                <a:ahLst/>
                <a:cxnLst/>
                <a:rect l="l" t="t" r="r" b="b"/>
                <a:pathLst>
                  <a:path w="3053" h="3316" extrusionOk="0">
                    <a:moveTo>
                      <a:pt x="677" y="1"/>
                    </a:moveTo>
                    <a:cubicBezTo>
                      <a:pt x="648" y="123"/>
                      <a:pt x="620" y="235"/>
                      <a:pt x="583" y="348"/>
                    </a:cubicBezTo>
                    <a:cubicBezTo>
                      <a:pt x="461" y="667"/>
                      <a:pt x="263" y="959"/>
                      <a:pt x="0" y="1175"/>
                    </a:cubicBezTo>
                    <a:lnTo>
                      <a:pt x="10" y="1184"/>
                    </a:lnTo>
                    <a:cubicBezTo>
                      <a:pt x="188" y="2142"/>
                      <a:pt x="864" y="2940"/>
                      <a:pt x="1775" y="3288"/>
                    </a:cubicBezTo>
                    <a:lnTo>
                      <a:pt x="1804" y="3316"/>
                    </a:lnTo>
                    <a:cubicBezTo>
                      <a:pt x="2264" y="2912"/>
                      <a:pt x="2621" y="2396"/>
                      <a:pt x="2818" y="1813"/>
                    </a:cubicBezTo>
                    <a:cubicBezTo>
                      <a:pt x="2931" y="1503"/>
                      <a:pt x="3006" y="1184"/>
                      <a:pt x="3053" y="865"/>
                    </a:cubicBezTo>
                    <a:lnTo>
                      <a:pt x="3034" y="865"/>
                    </a:lnTo>
                    <a:cubicBezTo>
                      <a:pt x="3021" y="865"/>
                      <a:pt x="3008" y="865"/>
                      <a:pt x="2996" y="865"/>
                    </a:cubicBezTo>
                    <a:cubicBezTo>
                      <a:pt x="2145" y="865"/>
                      <a:pt x="1315" y="556"/>
                      <a:pt x="6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4"/>
              <p:cNvSpPr/>
              <p:nvPr/>
            </p:nvSpPr>
            <p:spPr>
              <a:xfrm>
                <a:off x="-3005428" y="5876303"/>
                <a:ext cx="337970" cy="215934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2893" extrusionOk="0">
                    <a:moveTo>
                      <a:pt x="2724" y="0"/>
                    </a:moveTo>
                    <a:cubicBezTo>
                      <a:pt x="2546" y="150"/>
                      <a:pt x="2339" y="272"/>
                      <a:pt x="2114" y="348"/>
                    </a:cubicBezTo>
                    <a:cubicBezTo>
                      <a:pt x="1911" y="415"/>
                      <a:pt x="1696" y="448"/>
                      <a:pt x="1483" y="448"/>
                    </a:cubicBezTo>
                    <a:cubicBezTo>
                      <a:pt x="1311" y="448"/>
                      <a:pt x="1141" y="427"/>
                      <a:pt x="977" y="385"/>
                    </a:cubicBezTo>
                    <a:cubicBezTo>
                      <a:pt x="780" y="338"/>
                      <a:pt x="602" y="263"/>
                      <a:pt x="433" y="160"/>
                    </a:cubicBezTo>
                    <a:cubicBezTo>
                      <a:pt x="405" y="188"/>
                      <a:pt x="386" y="235"/>
                      <a:pt x="367" y="272"/>
                    </a:cubicBezTo>
                    <a:cubicBezTo>
                      <a:pt x="66" y="1014"/>
                      <a:pt x="1" y="1841"/>
                      <a:pt x="57" y="2639"/>
                    </a:cubicBezTo>
                    <a:lnTo>
                      <a:pt x="76" y="2639"/>
                    </a:lnTo>
                    <a:cubicBezTo>
                      <a:pt x="264" y="2677"/>
                      <a:pt x="451" y="2705"/>
                      <a:pt x="639" y="2742"/>
                    </a:cubicBezTo>
                    <a:cubicBezTo>
                      <a:pt x="1156" y="2836"/>
                      <a:pt x="1682" y="2883"/>
                      <a:pt x="2208" y="2893"/>
                    </a:cubicBezTo>
                    <a:cubicBezTo>
                      <a:pt x="2922" y="2883"/>
                      <a:pt x="3654" y="2733"/>
                      <a:pt x="4255" y="2339"/>
                    </a:cubicBezTo>
                    <a:cubicBezTo>
                      <a:pt x="4349" y="2273"/>
                      <a:pt x="4443" y="2207"/>
                      <a:pt x="4528" y="2132"/>
                    </a:cubicBezTo>
                    <a:lnTo>
                      <a:pt x="4509" y="2104"/>
                    </a:lnTo>
                    <a:cubicBezTo>
                      <a:pt x="3588" y="1766"/>
                      <a:pt x="2922" y="967"/>
                      <a:pt x="2734" y="9"/>
                    </a:cubicBezTo>
                    <a:lnTo>
                      <a:pt x="27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4"/>
              <p:cNvSpPr/>
              <p:nvPr/>
            </p:nvSpPr>
            <p:spPr>
              <a:xfrm>
                <a:off x="-2973182" y="5873317"/>
                <a:ext cx="40082" cy="310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16" extrusionOk="0">
                    <a:moveTo>
                      <a:pt x="269" y="1"/>
                    </a:moveTo>
                    <a:cubicBezTo>
                      <a:pt x="194" y="1"/>
                      <a:pt x="116" y="29"/>
                      <a:pt x="66" y="87"/>
                    </a:cubicBezTo>
                    <a:cubicBezTo>
                      <a:pt x="38" y="115"/>
                      <a:pt x="10" y="153"/>
                      <a:pt x="1" y="190"/>
                    </a:cubicBezTo>
                    <a:cubicBezTo>
                      <a:pt x="160" y="294"/>
                      <a:pt x="348" y="369"/>
                      <a:pt x="536" y="416"/>
                    </a:cubicBezTo>
                    <a:cubicBezTo>
                      <a:pt x="527" y="256"/>
                      <a:pt x="470" y="31"/>
                      <a:pt x="301" y="2"/>
                    </a:cubicBezTo>
                    <a:cubicBezTo>
                      <a:pt x="291" y="1"/>
                      <a:pt x="280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4"/>
              <p:cNvSpPr/>
              <p:nvPr/>
            </p:nvSpPr>
            <p:spPr>
              <a:xfrm>
                <a:off x="-3001173" y="6073286"/>
                <a:ext cx="43515" cy="42843"/>
              </a:xfrm>
              <a:custGeom>
                <a:avLst/>
                <a:gdLst/>
                <a:ahLst/>
                <a:cxnLst/>
                <a:rect l="l" t="t" r="r" b="b"/>
                <a:pathLst>
                  <a:path w="583" h="574" extrusionOk="0">
                    <a:moveTo>
                      <a:pt x="0" y="0"/>
                    </a:moveTo>
                    <a:cubicBezTo>
                      <a:pt x="9" y="47"/>
                      <a:pt x="9" y="103"/>
                      <a:pt x="9" y="150"/>
                    </a:cubicBezTo>
                    <a:cubicBezTo>
                      <a:pt x="19" y="244"/>
                      <a:pt x="38" y="329"/>
                      <a:pt x="75" y="413"/>
                    </a:cubicBezTo>
                    <a:cubicBezTo>
                      <a:pt x="113" y="498"/>
                      <a:pt x="188" y="564"/>
                      <a:pt x="282" y="573"/>
                    </a:cubicBezTo>
                    <a:cubicBezTo>
                      <a:pt x="385" y="573"/>
                      <a:pt x="479" y="507"/>
                      <a:pt x="517" y="413"/>
                    </a:cubicBezTo>
                    <a:cubicBezTo>
                      <a:pt x="554" y="319"/>
                      <a:pt x="573" y="216"/>
                      <a:pt x="582" y="113"/>
                    </a:cubicBezTo>
                    <a:lnTo>
                      <a:pt x="582" y="103"/>
                    </a:lnTo>
                    <a:cubicBezTo>
                      <a:pt x="394" y="66"/>
                      <a:pt x="207" y="38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4"/>
              <p:cNvSpPr/>
              <p:nvPr/>
            </p:nvSpPr>
            <p:spPr>
              <a:xfrm>
                <a:off x="-2999830" y="5344842"/>
                <a:ext cx="606450" cy="747370"/>
              </a:xfrm>
              <a:custGeom>
                <a:avLst/>
                <a:gdLst/>
                <a:ahLst/>
                <a:cxnLst/>
                <a:rect l="l" t="t" r="r" b="b"/>
                <a:pathLst>
                  <a:path w="8125" h="10013" fill="none" extrusionOk="0">
                    <a:moveTo>
                      <a:pt x="358" y="7270"/>
                    </a:moveTo>
                    <a:lnTo>
                      <a:pt x="358" y="7270"/>
                    </a:lnTo>
                    <a:cubicBezTo>
                      <a:pt x="517" y="7374"/>
                      <a:pt x="705" y="7449"/>
                      <a:pt x="893" y="7496"/>
                    </a:cubicBezTo>
                    <a:cubicBezTo>
                      <a:pt x="1269" y="7599"/>
                      <a:pt x="1663" y="7590"/>
                      <a:pt x="2039" y="7468"/>
                    </a:cubicBezTo>
                    <a:cubicBezTo>
                      <a:pt x="2264" y="7383"/>
                      <a:pt x="2471" y="7270"/>
                      <a:pt x="2649" y="7111"/>
                    </a:cubicBezTo>
                    <a:cubicBezTo>
                      <a:pt x="2912" y="6895"/>
                      <a:pt x="3110" y="6613"/>
                      <a:pt x="3232" y="6294"/>
                    </a:cubicBezTo>
                    <a:cubicBezTo>
                      <a:pt x="3269" y="6171"/>
                      <a:pt x="3297" y="6059"/>
                      <a:pt x="3326" y="5937"/>
                    </a:cubicBezTo>
                    <a:cubicBezTo>
                      <a:pt x="3438" y="5298"/>
                      <a:pt x="3279" y="4612"/>
                      <a:pt x="3222" y="3946"/>
                    </a:cubicBezTo>
                    <a:cubicBezTo>
                      <a:pt x="3213" y="3814"/>
                      <a:pt x="3203" y="3683"/>
                      <a:pt x="3203" y="3551"/>
                    </a:cubicBezTo>
                    <a:cubicBezTo>
                      <a:pt x="3194" y="2762"/>
                      <a:pt x="3448" y="1983"/>
                      <a:pt x="3917" y="1353"/>
                    </a:cubicBezTo>
                    <a:cubicBezTo>
                      <a:pt x="4011" y="1222"/>
                      <a:pt x="4114" y="1109"/>
                      <a:pt x="4218" y="996"/>
                    </a:cubicBezTo>
                    <a:cubicBezTo>
                      <a:pt x="4903" y="320"/>
                      <a:pt x="5852" y="1"/>
                      <a:pt x="6801" y="123"/>
                    </a:cubicBezTo>
                    <a:cubicBezTo>
                      <a:pt x="7148" y="161"/>
                      <a:pt x="7467" y="301"/>
                      <a:pt x="7740" y="518"/>
                    </a:cubicBezTo>
                    <a:cubicBezTo>
                      <a:pt x="8003" y="752"/>
                      <a:pt x="8125" y="1100"/>
                      <a:pt x="8068" y="1447"/>
                    </a:cubicBezTo>
                    <a:cubicBezTo>
                      <a:pt x="7975" y="1814"/>
                      <a:pt x="7646" y="2077"/>
                      <a:pt x="7317" y="2246"/>
                    </a:cubicBezTo>
                    <a:cubicBezTo>
                      <a:pt x="6979" y="2424"/>
                      <a:pt x="6613" y="2546"/>
                      <a:pt x="6331" y="2800"/>
                    </a:cubicBezTo>
                    <a:cubicBezTo>
                      <a:pt x="6237" y="2875"/>
                      <a:pt x="6162" y="2969"/>
                      <a:pt x="6096" y="3063"/>
                    </a:cubicBezTo>
                    <a:cubicBezTo>
                      <a:pt x="5880" y="3382"/>
                      <a:pt x="5758" y="3748"/>
                      <a:pt x="5730" y="4124"/>
                    </a:cubicBezTo>
                    <a:cubicBezTo>
                      <a:pt x="5721" y="4284"/>
                      <a:pt x="5711" y="4443"/>
                      <a:pt x="5711" y="4594"/>
                    </a:cubicBezTo>
                    <a:cubicBezTo>
                      <a:pt x="5711" y="4932"/>
                      <a:pt x="5749" y="5279"/>
                      <a:pt x="5758" y="5617"/>
                    </a:cubicBezTo>
                    <a:cubicBezTo>
                      <a:pt x="5777" y="6012"/>
                      <a:pt x="5758" y="6406"/>
                      <a:pt x="5702" y="6801"/>
                    </a:cubicBezTo>
                    <a:cubicBezTo>
                      <a:pt x="5655" y="7129"/>
                      <a:pt x="5580" y="7449"/>
                      <a:pt x="5467" y="7759"/>
                    </a:cubicBezTo>
                    <a:cubicBezTo>
                      <a:pt x="5270" y="8341"/>
                      <a:pt x="4913" y="8858"/>
                      <a:pt x="4453" y="9261"/>
                    </a:cubicBezTo>
                    <a:cubicBezTo>
                      <a:pt x="4368" y="9327"/>
                      <a:pt x="4274" y="9402"/>
                      <a:pt x="4180" y="9459"/>
                    </a:cubicBezTo>
                    <a:cubicBezTo>
                      <a:pt x="3579" y="9853"/>
                      <a:pt x="2847" y="10013"/>
                      <a:pt x="2133" y="10013"/>
                    </a:cubicBezTo>
                    <a:cubicBezTo>
                      <a:pt x="1607" y="10013"/>
                      <a:pt x="1081" y="9956"/>
                      <a:pt x="555" y="9862"/>
                    </a:cubicBezTo>
                    <a:cubicBezTo>
                      <a:pt x="367" y="9834"/>
                      <a:pt x="179" y="9797"/>
                      <a:pt x="1" y="975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4"/>
              <p:cNvSpPr/>
              <p:nvPr/>
            </p:nvSpPr>
            <p:spPr>
              <a:xfrm>
                <a:off x="-3005428" y="5872794"/>
                <a:ext cx="72998" cy="24258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3250" fill="none" extrusionOk="0">
                    <a:moveTo>
                      <a:pt x="977" y="423"/>
                    </a:moveTo>
                    <a:cubicBezTo>
                      <a:pt x="959" y="263"/>
                      <a:pt x="902" y="38"/>
                      <a:pt x="743" y="9"/>
                    </a:cubicBezTo>
                    <a:cubicBezTo>
                      <a:pt x="649" y="0"/>
                      <a:pt x="564" y="28"/>
                      <a:pt x="508" y="94"/>
                    </a:cubicBezTo>
                    <a:cubicBezTo>
                      <a:pt x="470" y="122"/>
                      <a:pt x="451" y="160"/>
                      <a:pt x="433" y="197"/>
                    </a:cubicBezTo>
                    <a:cubicBezTo>
                      <a:pt x="405" y="235"/>
                      <a:pt x="386" y="272"/>
                      <a:pt x="376" y="319"/>
                    </a:cubicBezTo>
                    <a:cubicBezTo>
                      <a:pt x="66" y="1061"/>
                      <a:pt x="1" y="1878"/>
                      <a:pt x="57" y="2686"/>
                    </a:cubicBezTo>
                    <a:cubicBezTo>
                      <a:pt x="57" y="2733"/>
                      <a:pt x="66" y="2780"/>
                      <a:pt x="66" y="2827"/>
                    </a:cubicBezTo>
                    <a:cubicBezTo>
                      <a:pt x="66" y="2921"/>
                      <a:pt x="85" y="3015"/>
                      <a:pt x="123" y="3099"/>
                    </a:cubicBezTo>
                    <a:cubicBezTo>
                      <a:pt x="160" y="3184"/>
                      <a:pt x="245" y="3240"/>
                      <a:pt x="339" y="3250"/>
                    </a:cubicBezTo>
                    <a:cubicBezTo>
                      <a:pt x="442" y="3250"/>
                      <a:pt x="527" y="3184"/>
                      <a:pt x="574" y="3090"/>
                    </a:cubicBezTo>
                    <a:cubicBezTo>
                      <a:pt x="611" y="2996"/>
                      <a:pt x="630" y="2893"/>
                      <a:pt x="630" y="279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4"/>
              <p:cNvSpPr/>
              <p:nvPr/>
            </p:nvSpPr>
            <p:spPr>
              <a:xfrm>
                <a:off x="-2801426" y="5876303"/>
                <a:ext cx="132561" cy="157043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104" fill="none" extrusionOk="0">
                    <a:moveTo>
                      <a:pt x="1" y="0"/>
                    </a:moveTo>
                    <a:cubicBezTo>
                      <a:pt x="179" y="967"/>
                      <a:pt x="855" y="1766"/>
                      <a:pt x="1776" y="2104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4"/>
              <p:cNvSpPr/>
              <p:nvPr/>
            </p:nvSpPr>
            <p:spPr>
              <a:xfrm>
                <a:off x="-2751639" y="5787925"/>
                <a:ext cx="176001" cy="65310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875" fill="none" extrusionOk="0">
                    <a:moveTo>
                      <a:pt x="1" y="1"/>
                    </a:moveTo>
                    <a:cubicBezTo>
                      <a:pt x="658" y="564"/>
                      <a:pt x="1494" y="874"/>
                      <a:pt x="2358" y="865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4"/>
              <p:cNvSpPr/>
              <p:nvPr/>
            </p:nvSpPr>
            <p:spPr>
              <a:xfrm>
                <a:off x="-2758655" y="5639310"/>
                <a:ext cx="185854" cy="58966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790" fill="none" extrusionOk="0">
                    <a:moveTo>
                      <a:pt x="1" y="1"/>
                    </a:moveTo>
                    <a:cubicBezTo>
                      <a:pt x="705" y="555"/>
                      <a:pt x="1607" y="789"/>
                      <a:pt x="2490" y="64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4"/>
              <p:cNvSpPr/>
              <p:nvPr/>
            </p:nvSpPr>
            <p:spPr>
              <a:xfrm>
                <a:off x="-2708868" y="5445834"/>
                <a:ext cx="163387" cy="126963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1701" fill="none" extrusionOk="0">
                    <a:moveTo>
                      <a:pt x="19" y="0"/>
                    </a:moveTo>
                    <a:cubicBezTo>
                      <a:pt x="0" y="498"/>
                      <a:pt x="310" y="977"/>
                      <a:pt x="724" y="1259"/>
                    </a:cubicBezTo>
                    <a:cubicBezTo>
                      <a:pt x="1146" y="1541"/>
                      <a:pt x="1672" y="1663"/>
                      <a:pt x="2189" y="170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4"/>
              <p:cNvSpPr/>
              <p:nvPr/>
            </p:nvSpPr>
            <p:spPr>
              <a:xfrm>
                <a:off x="-2605113" y="5433891"/>
                <a:ext cx="129724" cy="6740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903" fill="none" extrusionOk="0">
                    <a:moveTo>
                      <a:pt x="0" y="564"/>
                    </a:moveTo>
                    <a:cubicBezTo>
                      <a:pt x="639" y="902"/>
                      <a:pt x="1419" y="649"/>
                      <a:pt x="1738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4"/>
              <p:cNvSpPr/>
              <p:nvPr/>
            </p:nvSpPr>
            <p:spPr>
              <a:xfrm>
                <a:off x="-3257127" y="5759859"/>
                <a:ext cx="122783" cy="26721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358" fill="none" extrusionOk="0">
                    <a:moveTo>
                      <a:pt x="1" y="330"/>
                    </a:moveTo>
                    <a:cubicBezTo>
                      <a:pt x="508" y="1"/>
                      <a:pt x="1156" y="20"/>
                      <a:pt x="1645" y="35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4"/>
              <p:cNvSpPr/>
              <p:nvPr/>
            </p:nvSpPr>
            <p:spPr>
              <a:xfrm>
                <a:off x="-3644082" y="5888171"/>
                <a:ext cx="87702" cy="9121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222" fill="none" extrusionOk="0">
                    <a:moveTo>
                      <a:pt x="1175" y="1"/>
                    </a:moveTo>
                    <a:cubicBezTo>
                      <a:pt x="602" y="179"/>
                      <a:pt x="151" y="639"/>
                      <a:pt x="1" y="1222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4"/>
              <p:cNvSpPr/>
              <p:nvPr/>
            </p:nvSpPr>
            <p:spPr>
              <a:xfrm>
                <a:off x="-3468818" y="5794941"/>
                <a:ext cx="109422" cy="70908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950" fill="none" extrusionOk="0">
                    <a:moveTo>
                      <a:pt x="1" y="949"/>
                    </a:moveTo>
                    <a:cubicBezTo>
                      <a:pt x="217" y="348"/>
                      <a:pt x="846" y="1"/>
                      <a:pt x="1466" y="132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4"/>
              <p:cNvSpPr/>
              <p:nvPr/>
            </p:nvSpPr>
            <p:spPr>
              <a:xfrm>
                <a:off x="-3711410" y="5866898"/>
                <a:ext cx="50307" cy="38887"/>
              </a:xfrm>
              <a:custGeom>
                <a:avLst/>
                <a:gdLst/>
                <a:ahLst/>
                <a:cxnLst/>
                <a:rect l="l" t="t" r="r" b="b"/>
                <a:pathLst>
                  <a:path w="674" h="521" extrusionOk="0">
                    <a:moveTo>
                      <a:pt x="381" y="1"/>
                    </a:moveTo>
                    <a:cubicBezTo>
                      <a:pt x="336" y="1"/>
                      <a:pt x="289" y="13"/>
                      <a:pt x="245" y="41"/>
                    </a:cubicBezTo>
                    <a:cubicBezTo>
                      <a:pt x="151" y="98"/>
                      <a:pt x="76" y="173"/>
                      <a:pt x="10" y="248"/>
                    </a:cubicBezTo>
                    <a:lnTo>
                      <a:pt x="1" y="276"/>
                    </a:lnTo>
                    <a:cubicBezTo>
                      <a:pt x="189" y="351"/>
                      <a:pt x="386" y="436"/>
                      <a:pt x="574" y="520"/>
                    </a:cubicBezTo>
                    <a:cubicBezTo>
                      <a:pt x="602" y="455"/>
                      <a:pt x="630" y="389"/>
                      <a:pt x="630" y="314"/>
                    </a:cubicBezTo>
                    <a:cubicBezTo>
                      <a:pt x="674" y="141"/>
                      <a:pt x="534" y="1"/>
                      <a:pt x="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4"/>
              <p:cNvSpPr/>
              <p:nvPr/>
            </p:nvSpPr>
            <p:spPr>
              <a:xfrm>
                <a:off x="-3856518" y="5855253"/>
                <a:ext cx="187272" cy="198468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659" extrusionOk="0">
                    <a:moveTo>
                      <a:pt x="762" y="0"/>
                    </a:moveTo>
                    <a:cubicBezTo>
                      <a:pt x="226" y="470"/>
                      <a:pt x="1" y="1306"/>
                      <a:pt x="189" y="1991"/>
                    </a:cubicBezTo>
                    <a:lnTo>
                      <a:pt x="189" y="2010"/>
                    </a:lnTo>
                    <a:cubicBezTo>
                      <a:pt x="245" y="2029"/>
                      <a:pt x="292" y="2038"/>
                      <a:pt x="348" y="2057"/>
                    </a:cubicBezTo>
                    <a:cubicBezTo>
                      <a:pt x="621" y="2160"/>
                      <a:pt x="884" y="2283"/>
                      <a:pt x="1137" y="2433"/>
                    </a:cubicBezTo>
                    <a:cubicBezTo>
                      <a:pt x="1259" y="2499"/>
                      <a:pt x="1381" y="2574"/>
                      <a:pt x="1485" y="2639"/>
                    </a:cubicBezTo>
                    <a:lnTo>
                      <a:pt x="1513" y="2658"/>
                    </a:lnTo>
                    <a:lnTo>
                      <a:pt x="1551" y="2592"/>
                    </a:lnTo>
                    <a:lnTo>
                      <a:pt x="2462" y="770"/>
                    </a:lnTo>
                    <a:cubicBezTo>
                      <a:pt x="2480" y="733"/>
                      <a:pt x="2499" y="705"/>
                      <a:pt x="2509" y="667"/>
                    </a:cubicBezTo>
                    <a:cubicBezTo>
                      <a:pt x="2321" y="592"/>
                      <a:pt x="2133" y="507"/>
                      <a:pt x="1936" y="423"/>
                    </a:cubicBezTo>
                    <a:cubicBezTo>
                      <a:pt x="1551" y="263"/>
                      <a:pt x="1165" y="113"/>
                      <a:pt x="7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4"/>
              <p:cNvSpPr/>
              <p:nvPr/>
            </p:nvSpPr>
            <p:spPr>
              <a:xfrm>
                <a:off x="-3784263" y="6036786"/>
                <a:ext cx="41425" cy="3530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473" extrusionOk="0">
                    <a:moveTo>
                      <a:pt x="169" y="1"/>
                    </a:moveTo>
                    <a:cubicBezTo>
                      <a:pt x="75" y="132"/>
                      <a:pt x="0" y="329"/>
                      <a:pt x="122" y="433"/>
                    </a:cubicBezTo>
                    <a:cubicBezTo>
                      <a:pt x="166" y="459"/>
                      <a:pt x="214" y="473"/>
                      <a:pt x="261" y="473"/>
                    </a:cubicBezTo>
                    <a:cubicBezTo>
                      <a:pt x="315" y="473"/>
                      <a:pt x="368" y="454"/>
                      <a:pt x="413" y="414"/>
                    </a:cubicBezTo>
                    <a:cubicBezTo>
                      <a:pt x="470" y="367"/>
                      <a:pt x="517" y="301"/>
                      <a:pt x="554" y="236"/>
                    </a:cubicBezTo>
                    <a:lnTo>
                      <a:pt x="526" y="207"/>
                    </a:lnTo>
                    <a:cubicBezTo>
                      <a:pt x="413" y="142"/>
                      <a:pt x="282" y="67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4"/>
              <p:cNvSpPr/>
              <p:nvPr/>
            </p:nvSpPr>
            <p:spPr>
              <a:xfrm>
                <a:off x="-4028946" y="5838757"/>
                <a:ext cx="229966" cy="186899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2504" extrusionOk="0">
                    <a:moveTo>
                      <a:pt x="1656" y="0"/>
                    </a:moveTo>
                    <a:cubicBezTo>
                      <a:pt x="1106" y="0"/>
                      <a:pt x="560" y="109"/>
                      <a:pt x="94" y="362"/>
                    </a:cubicBezTo>
                    <a:cubicBezTo>
                      <a:pt x="0" y="1160"/>
                      <a:pt x="292" y="1959"/>
                      <a:pt x="874" y="2504"/>
                    </a:cubicBezTo>
                    <a:cubicBezTo>
                      <a:pt x="1034" y="2372"/>
                      <a:pt x="1212" y="2269"/>
                      <a:pt x="1409" y="2212"/>
                    </a:cubicBezTo>
                    <a:cubicBezTo>
                      <a:pt x="1575" y="2169"/>
                      <a:pt x="1747" y="2147"/>
                      <a:pt x="1919" y="2147"/>
                    </a:cubicBezTo>
                    <a:cubicBezTo>
                      <a:pt x="2118" y="2147"/>
                      <a:pt x="2317" y="2176"/>
                      <a:pt x="2508" y="2231"/>
                    </a:cubicBezTo>
                    <a:lnTo>
                      <a:pt x="2508" y="2222"/>
                    </a:lnTo>
                    <a:cubicBezTo>
                      <a:pt x="2320" y="1527"/>
                      <a:pt x="2546" y="691"/>
                      <a:pt x="3081" y="221"/>
                    </a:cubicBezTo>
                    <a:cubicBezTo>
                      <a:pt x="2818" y="146"/>
                      <a:pt x="2536" y="80"/>
                      <a:pt x="2264" y="43"/>
                    </a:cubicBezTo>
                    <a:cubicBezTo>
                      <a:pt x="2063" y="15"/>
                      <a:pt x="1859" y="0"/>
                      <a:pt x="16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4"/>
              <p:cNvSpPr/>
              <p:nvPr/>
            </p:nvSpPr>
            <p:spPr>
              <a:xfrm>
                <a:off x="-4085750" y="6230261"/>
                <a:ext cx="210410" cy="128455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721" extrusionOk="0">
                    <a:moveTo>
                      <a:pt x="2058" y="1"/>
                    </a:moveTo>
                    <a:lnTo>
                      <a:pt x="2029" y="20"/>
                    </a:lnTo>
                    <a:cubicBezTo>
                      <a:pt x="1588" y="367"/>
                      <a:pt x="1046" y="547"/>
                      <a:pt x="495" y="547"/>
                    </a:cubicBezTo>
                    <a:cubicBezTo>
                      <a:pt x="330" y="547"/>
                      <a:pt x="165" y="531"/>
                      <a:pt x="1" y="499"/>
                    </a:cubicBezTo>
                    <a:lnTo>
                      <a:pt x="1" y="499"/>
                    </a:lnTo>
                    <a:cubicBezTo>
                      <a:pt x="95" y="658"/>
                      <a:pt x="207" y="818"/>
                      <a:pt x="329" y="959"/>
                    </a:cubicBezTo>
                    <a:cubicBezTo>
                      <a:pt x="737" y="1409"/>
                      <a:pt x="1321" y="1721"/>
                      <a:pt x="1916" y="1721"/>
                    </a:cubicBezTo>
                    <a:cubicBezTo>
                      <a:pt x="1979" y="1721"/>
                      <a:pt x="2042" y="1717"/>
                      <a:pt x="2104" y="1710"/>
                    </a:cubicBezTo>
                    <a:cubicBezTo>
                      <a:pt x="2396" y="1673"/>
                      <a:pt x="2715" y="1504"/>
                      <a:pt x="2762" y="1241"/>
                    </a:cubicBezTo>
                    <a:cubicBezTo>
                      <a:pt x="2818" y="968"/>
                      <a:pt x="2621" y="724"/>
                      <a:pt x="2452" y="517"/>
                    </a:cubicBezTo>
                    <a:cubicBezTo>
                      <a:pt x="2311" y="348"/>
                      <a:pt x="2180" y="179"/>
                      <a:pt x="20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4"/>
              <p:cNvSpPr/>
              <p:nvPr/>
            </p:nvSpPr>
            <p:spPr>
              <a:xfrm>
                <a:off x="-4134119" y="5865778"/>
                <a:ext cx="169731" cy="25504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3417" extrusionOk="0">
                    <a:moveTo>
                      <a:pt x="1494" y="0"/>
                    </a:moveTo>
                    <a:cubicBezTo>
                      <a:pt x="1362" y="66"/>
                      <a:pt x="1240" y="150"/>
                      <a:pt x="1128" y="244"/>
                    </a:cubicBezTo>
                    <a:cubicBezTo>
                      <a:pt x="583" y="686"/>
                      <a:pt x="217" y="1306"/>
                      <a:pt x="85" y="1991"/>
                    </a:cubicBezTo>
                    <a:cubicBezTo>
                      <a:pt x="29" y="2273"/>
                      <a:pt x="1" y="2555"/>
                      <a:pt x="1" y="2846"/>
                    </a:cubicBezTo>
                    <a:cubicBezTo>
                      <a:pt x="371" y="3217"/>
                      <a:pt x="868" y="3417"/>
                      <a:pt x="1376" y="3417"/>
                    </a:cubicBezTo>
                    <a:cubicBezTo>
                      <a:pt x="1563" y="3417"/>
                      <a:pt x="1751" y="3390"/>
                      <a:pt x="1935" y="3334"/>
                    </a:cubicBezTo>
                    <a:cubicBezTo>
                      <a:pt x="1879" y="3128"/>
                      <a:pt x="1870" y="2902"/>
                      <a:pt x="1926" y="2696"/>
                    </a:cubicBezTo>
                    <a:cubicBezTo>
                      <a:pt x="1982" y="2480"/>
                      <a:pt x="2104" y="2282"/>
                      <a:pt x="2273" y="2142"/>
                    </a:cubicBezTo>
                    <a:cubicBezTo>
                      <a:pt x="1691" y="1587"/>
                      <a:pt x="1400" y="798"/>
                      <a:pt x="14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4"/>
              <p:cNvSpPr/>
              <p:nvPr/>
            </p:nvSpPr>
            <p:spPr>
              <a:xfrm>
                <a:off x="-4134119" y="6078138"/>
                <a:ext cx="201976" cy="192273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2576" extrusionOk="0">
                    <a:moveTo>
                      <a:pt x="1" y="1"/>
                    </a:moveTo>
                    <a:cubicBezTo>
                      <a:pt x="1" y="405"/>
                      <a:pt x="48" y="809"/>
                      <a:pt x="142" y="1194"/>
                    </a:cubicBezTo>
                    <a:cubicBezTo>
                      <a:pt x="235" y="1663"/>
                      <a:pt x="404" y="2114"/>
                      <a:pt x="649" y="2527"/>
                    </a:cubicBezTo>
                    <a:cubicBezTo>
                      <a:pt x="813" y="2560"/>
                      <a:pt x="978" y="2576"/>
                      <a:pt x="1143" y="2576"/>
                    </a:cubicBezTo>
                    <a:cubicBezTo>
                      <a:pt x="1694" y="2576"/>
                      <a:pt x="2236" y="2396"/>
                      <a:pt x="2677" y="2048"/>
                    </a:cubicBezTo>
                    <a:lnTo>
                      <a:pt x="2706" y="2039"/>
                    </a:lnTo>
                    <a:cubicBezTo>
                      <a:pt x="2499" y="1729"/>
                      <a:pt x="2311" y="1410"/>
                      <a:pt x="2151" y="1072"/>
                    </a:cubicBezTo>
                    <a:cubicBezTo>
                      <a:pt x="2057" y="884"/>
                      <a:pt x="1982" y="687"/>
                      <a:pt x="1926" y="489"/>
                    </a:cubicBezTo>
                    <a:cubicBezTo>
                      <a:pt x="1745" y="542"/>
                      <a:pt x="1560" y="568"/>
                      <a:pt x="1376" y="568"/>
                    </a:cubicBezTo>
                    <a:cubicBezTo>
                      <a:pt x="870" y="568"/>
                      <a:pt x="372" y="373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4"/>
              <p:cNvSpPr/>
              <p:nvPr/>
            </p:nvSpPr>
            <p:spPr>
              <a:xfrm>
                <a:off x="-4134791" y="5834204"/>
                <a:ext cx="466201" cy="52860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7082" fill="none" extrusionOk="0">
                    <a:moveTo>
                      <a:pt x="6246" y="958"/>
                    </a:moveTo>
                    <a:cubicBezTo>
                      <a:pt x="6058" y="874"/>
                      <a:pt x="5861" y="789"/>
                      <a:pt x="5673" y="714"/>
                    </a:cubicBezTo>
                    <a:cubicBezTo>
                      <a:pt x="5288" y="545"/>
                      <a:pt x="4893" y="404"/>
                      <a:pt x="4499" y="282"/>
                    </a:cubicBezTo>
                    <a:cubicBezTo>
                      <a:pt x="4227" y="207"/>
                      <a:pt x="3954" y="141"/>
                      <a:pt x="3673" y="104"/>
                    </a:cubicBezTo>
                    <a:cubicBezTo>
                      <a:pt x="2940" y="1"/>
                      <a:pt x="2151" y="76"/>
                      <a:pt x="1503" y="423"/>
                    </a:cubicBezTo>
                    <a:cubicBezTo>
                      <a:pt x="1362" y="489"/>
                      <a:pt x="1240" y="573"/>
                      <a:pt x="1127" y="667"/>
                    </a:cubicBezTo>
                    <a:cubicBezTo>
                      <a:pt x="583" y="1109"/>
                      <a:pt x="216" y="1729"/>
                      <a:pt x="85" y="2414"/>
                    </a:cubicBezTo>
                    <a:cubicBezTo>
                      <a:pt x="28" y="2696"/>
                      <a:pt x="0" y="2978"/>
                      <a:pt x="0" y="3269"/>
                    </a:cubicBezTo>
                    <a:cubicBezTo>
                      <a:pt x="10" y="3673"/>
                      <a:pt x="57" y="4077"/>
                      <a:pt x="141" y="4462"/>
                    </a:cubicBezTo>
                    <a:cubicBezTo>
                      <a:pt x="244" y="4931"/>
                      <a:pt x="413" y="5382"/>
                      <a:pt x="648" y="5795"/>
                    </a:cubicBezTo>
                    <a:cubicBezTo>
                      <a:pt x="742" y="5964"/>
                      <a:pt x="855" y="6115"/>
                      <a:pt x="986" y="6256"/>
                    </a:cubicBezTo>
                    <a:cubicBezTo>
                      <a:pt x="1428" y="6753"/>
                      <a:pt x="2095" y="7082"/>
                      <a:pt x="2752" y="7007"/>
                    </a:cubicBezTo>
                    <a:cubicBezTo>
                      <a:pt x="3043" y="6969"/>
                      <a:pt x="3363" y="6819"/>
                      <a:pt x="3419" y="6537"/>
                    </a:cubicBezTo>
                    <a:cubicBezTo>
                      <a:pt x="3475" y="6256"/>
                      <a:pt x="3269" y="6021"/>
                      <a:pt x="3100" y="5814"/>
                    </a:cubicBezTo>
                    <a:cubicBezTo>
                      <a:pt x="2959" y="5654"/>
                      <a:pt x="2827" y="5476"/>
                      <a:pt x="2705" y="5298"/>
                    </a:cubicBezTo>
                    <a:cubicBezTo>
                      <a:pt x="2499" y="4997"/>
                      <a:pt x="2311" y="4678"/>
                      <a:pt x="2151" y="4349"/>
                    </a:cubicBezTo>
                    <a:cubicBezTo>
                      <a:pt x="2057" y="4161"/>
                      <a:pt x="1991" y="3964"/>
                      <a:pt x="1935" y="3757"/>
                    </a:cubicBezTo>
                    <a:cubicBezTo>
                      <a:pt x="1879" y="3551"/>
                      <a:pt x="1879" y="3325"/>
                      <a:pt x="1926" y="3119"/>
                    </a:cubicBezTo>
                    <a:cubicBezTo>
                      <a:pt x="1982" y="2903"/>
                      <a:pt x="2104" y="2705"/>
                      <a:pt x="2273" y="2565"/>
                    </a:cubicBezTo>
                    <a:cubicBezTo>
                      <a:pt x="2433" y="2424"/>
                      <a:pt x="2611" y="2330"/>
                      <a:pt x="2808" y="2273"/>
                    </a:cubicBezTo>
                    <a:cubicBezTo>
                      <a:pt x="3175" y="2179"/>
                      <a:pt x="3550" y="2179"/>
                      <a:pt x="3907" y="2292"/>
                    </a:cubicBezTo>
                    <a:cubicBezTo>
                      <a:pt x="3964" y="2311"/>
                      <a:pt x="4011" y="2330"/>
                      <a:pt x="4067" y="2339"/>
                    </a:cubicBezTo>
                    <a:cubicBezTo>
                      <a:pt x="4339" y="2442"/>
                      <a:pt x="4602" y="2565"/>
                      <a:pt x="4856" y="2715"/>
                    </a:cubicBezTo>
                    <a:cubicBezTo>
                      <a:pt x="4969" y="2781"/>
                      <a:pt x="5100" y="2856"/>
                      <a:pt x="5222" y="293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4"/>
              <p:cNvSpPr/>
              <p:nvPr/>
            </p:nvSpPr>
            <p:spPr>
              <a:xfrm>
                <a:off x="-3783591" y="5860851"/>
                <a:ext cx="12345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2847" fill="none" extrusionOk="0">
                    <a:moveTo>
                      <a:pt x="977" y="329"/>
                    </a:moveTo>
                    <a:cubicBezTo>
                      <a:pt x="1043" y="254"/>
                      <a:pt x="1118" y="179"/>
                      <a:pt x="1212" y="122"/>
                    </a:cubicBezTo>
                    <a:cubicBezTo>
                      <a:pt x="1400" y="0"/>
                      <a:pt x="1654" y="169"/>
                      <a:pt x="1597" y="395"/>
                    </a:cubicBezTo>
                    <a:cubicBezTo>
                      <a:pt x="1597" y="470"/>
                      <a:pt x="1569" y="536"/>
                      <a:pt x="1541" y="601"/>
                    </a:cubicBezTo>
                    <a:cubicBezTo>
                      <a:pt x="1532" y="630"/>
                      <a:pt x="1513" y="667"/>
                      <a:pt x="1494" y="695"/>
                    </a:cubicBezTo>
                    <a:lnTo>
                      <a:pt x="583" y="2517"/>
                    </a:lnTo>
                    <a:lnTo>
                      <a:pt x="545" y="2593"/>
                    </a:lnTo>
                    <a:cubicBezTo>
                      <a:pt x="508" y="2658"/>
                      <a:pt x="461" y="2724"/>
                      <a:pt x="404" y="2771"/>
                    </a:cubicBezTo>
                    <a:cubicBezTo>
                      <a:pt x="320" y="2846"/>
                      <a:pt x="198" y="2846"/>
                      <a:pt x="113" y="2790"/>
                    </a:cubicBezTo>
                    <a:cubicBezTo>
                      <a:pt x="1" y="2686"/>
                      <a:pt x="66" y="2489"/>
                      <a:pt x="160" y="235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4"/>
              <p:cNvSpPr/>
              <p:nvPr/>
            </p:nvSpPr>
            <p:spPr>
              <a:xfrm>
                <a:off x="-3856518" y="5855253"/>
                <a:ext cx="57547" cy="148683"/>
              </a:xfrm>
              <a:custGeom>
                <a:avLst/>
                <a:gdLst/>
                <a:ahLst/>
                <a:cxnLst/>
                <a:rect l="l" t="t" r="r" b="b"/>
                <a:pathLst>
                  <a:path w="771" h="1992" fill="none" extrusionOk="0">
                    <a:moveTo>
                      <a:pt x="189" y="1991"/>
                    </a:moveTo>
                    <a:cubicBezTo>
                      <a:pt x="1" y="1306"/>
                      <a:pt x="236" y="470"/>
                      <a:pt x="771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4"/>
              <p:cNvSpPr/>
              <p:nvPr/>
            </p:nvSpPr>
            <p:spPr>
              <a:xfrm>
                <a:off x="-4029617" y="5865031"/>
                <a:ext cx="65907" cy="16062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2152" fill="none" extrusionOk="0">
                    <a:moveTo>
                      <a:pt x="94" y="1"/>
                    </a:moveTo>
                    <a:cubicBezTo>
                      <a:pt x="94" y="1"/>
                      <a:pt x="94" y="1"/>
                      <a:pt x="94" y="10"/>
                    </a:cubicBezTo>
                    <a:cubicBezTo>
                      <a:pt x="0" y="808"/>
                      <a:pt x="291" y="1597"/>
                      <a:pt x="883" y="2152"/>
                    </a:cubicBezTo>
                    <a:lnTo>
                      <a:pt x="883" y="215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4"/>
              <p:cNvSpPr/>
              <p:nvPr/>
            </p:nvSpPr>
            <p:spPr>
              <a:xfrm>
                <a:off x="-4134119" y="6078138"/>
                <a:ext cx="143757" cy="51278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687" fill="none" extrusionOk="0">
                    <a:moveTo>
                      <a:pt x="1" y="1"/>
                    </a:moveTo>
                    <a:cubicBezTo>
                      <a:pt x="508" y="508"/>
                      <a:pt x="1250" y="687"/>
                      <a:pt x="1926" y="48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4"/>
              <p:cNvSpPr/>
              <p:nvPr/>
            </p:nvSpPr>
            <p:spPr>
              <a:xfrm>
                <a:off x="-4085750" y="6231008"/>
                <a:ext cx="151519" cy="46351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621" fill="none" extrusionOk="0">
                    <a:moveTo>
                      <a:pt x="1" y="479"/>
                    </a:moveTo>
                    <a:cubicBezTo>
                      <a:pt x="714" y="620"/>
                      <a:pt x="1456" y="451"/>
                      <a:pt x="2029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4"/>
              <p:cNvSpPr/>
              <p:nvPr/>
            </p:nvSpPr>
            <p:spPr>
              <a:xfrm>
                <a:off x="-3620270" y="5937958"/>
                <a:ext cx="218844" cy="31416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4209" extrusionOk="0">
                    <a:moveTo>
                      <a:pt x="999" y="0"/>
                    </a:moveTo>
                    <a:cubicBezTo>
                      <a:pt x="934" y="0"/>
                      <a:pt x="870" y="10"/>
                      <a:pt x="809" y="29"/>
                    </a:cubicBezTo>
                    <a:cubicBezTo>
                      <a:pt x="198" y="226"/>
                      <a:pt x="1" y="1306"/>
                      <a:pt x="367" y="2452"/>
                    </a:cubicBezTo>
                    <a:cubicBezTo>
                      <a:pt x="705" y="3482"/>
                      <a:pt x="1369" y="4208"/>
                      <a:pt x="1943" y="4208"/>
                    </a:cubicBezTo>
                    <a:cubicBezTo>
                      <a:pt x="2008" y="4208"/>
                      <a:pt x="2071" y="4199"/>
                      <a:pt x="2133" y="4180"/>
                    </a:cubicBezTo>
                    <a:cubicBezTo>
                      <a:pt x="2734" y="3983"/>
                      <a:pt x="2931" y="2903"/>
                      <a:pt x="2574" y="1757"/>
                    </a:cubicBezTo>
                    <a:cubicBezTo>
                      <a:pt x="2245" y="727"/>
                      <a:pt x="1574" y="0"/>
                      <a:pt x="9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4"/>
              <p:cNvSpPr/>
              <p:nvPr/>
            </p:nvSpPr>
            <p:spPr>
              <a:xfrm>
                <a:off x="-3562048" y="5975578"/>
                <a:ext cx="152863" cy="224816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3012" extrusionOk="0">
                    <a:moveTo>
                      <a:pt x="661" y="0"/>
                    </a:moveTo>
                    <a:cubicBezTo>
                      <a:pt x="612" y="0"/>
                      <a:pt x="564" y="8"/>
                      <a:pt x="517" y="22"/>
                    </a:cubicBezTo>
                    <a:cubicBezTo>
                      <a:pt x="160" y="135"/>
                      <a:pt x="0" y="642"/>
                      <a:pt x="76" y="1253"/>
                    </a:cubicBezTo>
                    <a:lnTo>
                      <a:pt x="733" y="1450"/>
                    </a:lnTo>
                    <a:cubicBezTo>
                      <a:pt x="874" y="1506"/>
                      <a:pt x="930" y="1685"/>
                      <a:pt x="836" y="1807"/>
                    </a:cubicBezTo>
                    <a:lnTo>
                      <a:pt x="414" y="2295"/>
                    </a:lnTo>
                    <a:cubicBezTo>
                      <a:pt x="666" y="2734"/>
                      <a:pt x="1009" y="3011"/>
                      <a:pt x="1316" y="3011"/>
                    </a:cubicBezTo>
                    <a:cubicBezTo>
                      <a:pt x="1364" y="3011"/>
                      <a:pt x="1411" y="3004"/>
                      <a:pt x="1456" y="2990"/>
                    </a:cubicBezTo>
                    <a:cubicBezTo>
                      <a:pt x="1907" y="2849"/>
                      <a:pt x="2048" y="2070"/>
                      <a:pt x="1794" y="1243"/>
                    </a:cubicBezTo>
                    <a:cubicBezTo>
                      <a:pt x="1559" y="513"/>
                      <a:pt x="1077" y="0"/>
                      <a:pt x="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4"/>
              <p:cNvSpPr/>
              <p:nvPr/>
            </p:nvSpPr>
            <p:spPr>
              <a:xfrm>
                <a:off x="-3456875" y="5885409"/>
                <a:ext cx="218098" cy="314085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4208" extrusionOk="0">
                    <a:moveTo>
                      <a:pt x="989" y="0"/>
                    </a:moveTo>
                    <a:cubicBezTo>
                      <a:pt x="924" y="0"/>
                      <a:pt x="860" y="9"/>
                      <a:pt x="799" y="28"/>
                    </a:cubicBezTo>
                    <a:cubicBezTo>
                      <a:pt x="197" y="226"/>
                      <a:pt x="0" y="1306"/>
                      <a:pt x="367" y="2451"/>
                    </a:cubicBezTo>
                    <a:cubicBezTo>
                      <a:pt x="687" y="3481"/>
                      <a:pt x="1357" y="4208"/>
                      <a:pt x="1933" y="4208"/>
                    </a:cubicBezTo>
                    <a:cubicBezTo>
                      <a:pt x="1998" y="4208"/>
                      <a:pt x="2061" y="4199"/>
                      <a:pt x="2123" y="4180"/>
                    </a:cubicBezTo>
                    <a:cubicBezTo>
                      <a:pt x="2724" y="3982"/>
                      <a:pt x="2921" y="2902"/>
                      <a:pt x="2555" y="1756"/>
                    </a:cubicBezTo>
                    <a:cubicBezTo>
                      <a:pt x="2234" y="726"/>
                      <a:pt x="1564" y="0"/>
                      <a:pt x="9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4"/>
              <p:cNvSpPr/>
              <p:nvPr/>
            </p:nvSpPr>
            <p:spPr>
              <a:xfrm>
                <a:off x="-3400071" y="5923701"/>
                <a:ext cx="152863" cy="22496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3014" extrusionOk="0">
                    <a:moveTo>
                      <a:pt x="661" y="0"/>
                    </a:moveTo>
                    <a:cubicBezTo>
                      <a:pt x="612" y="0"/>
                      <a:pt x="563" y="8"/>
                      <a:pt x="517" y="22"/>
                    </a:cubicBezTo>
                    <a:cubicBezTo>
                      <a:pt x="169" y="135"/>
                      <a:pt x="0" y="642"/>
                      <a:pt x="75" y="1253"/>
                    </a:cubicBezTo>
                    <a:lnTo>
                      <a:pt x="733" y="1459"/>
                    </a:lnTo>
                    <a:cubicBezTo>
                      <a:pt x="883" y="1506"/>
                      <a:pt x="930" y="1685"/>
                      <a:pt x="836" y="1807"/>
                    </a:cubicBezTo>
                    <a:lnTo>
                      <a:pt x="413" y="2295"/>
                    </a:lnTo>
                    <a:cubicBezTo>
                      <a:pt x="671" y="2731"/>
                      <a:pt x="1006" y="3014"/>
                      <a:pt x="1315" y="3014"/>
                    </a:cubicBezTo>
                    <a:cubicBezTo>
                      <a:pt x="1366" y="3014"/>
                      <a:pt x="1416" y="3006"/>
                      <a:pt x="1465" y="2990"/>
                    </a:cubicBezTo>
                    <a:cubicBezTo>
                      <a:pt x="1907" y="2849"/>
                      <a:pt x="2047" y="2070"/>
                      <a:pt x="1794" y="1253"/>
                    </a:cubicBezTo>
                    <a:cubicBezTo>
                      <a:pt x="1567" y="514"/>
                      <a:pt x="1078" y="0"/>
                      <a:pt x="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4"/>
              <p:cNvSpPr/>
              <p:nvPr/>
            </p:nvSpPr>
            <p:spPr>
              <a:xfrm>
                <a:off x="-3295644" y="5834876"/>
                <a:ext cx="218770" cy="314160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4209" extrusionOk="0">
                    <a:moveTo>
                      <a:pt x="998" y="1"/>
                    </a:moveTo>
                    <a:cubicBezTo>
                      <a:pt x="933" y="1"/>
                      <a:pt x="870" y="10"/>
                      <a:pt x="808" y="29"/>
                    </a:cubicBezTo>
                    <a:cubicBezTo>
                      <a:pt x="198" y="226"/>
                      <a:pt x="0" y="1306"/>
                      <a:pt x="367" y="2452"/>
                    </a:cubicBezTo>
                    <a:cubicBezTo>
                      <a:pt x="696" y="3482"/>
                      <a:pt x="1367" y="4208"/>
                      <a:pt x="1942" y="4208"/>
                    </a:cubicBezTo>
                    <a:cubicBezTo>
                      <a:pt x="2007" y="4208"/>
                      <a:pt x="2071" y="4199"/>
                      <a:pt x="2132" y="4180"/>
                    </a:cubicBezTo>
                    <a:cubicBezTo>
                      <a:pt x="2733" y="3992"/>
                      <a:pt x="2931" y="2903"/>
                      <a:pt x="2564" y="1757"/>
                    </a:cubicBezTo>
                    <a:cubicBezTo>
                      <a:pt x="2244" y="727"/>
                      <a:pt x="1574" y="1"/>
                      <a:pt x="9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4"/>
              <p:cNvSpPr/>
              <p:nvPr/>
            </p:nvSpPr>
            <p:spPr>
              <a:xfrm>
                <a:off x="-3237496" y="5873018"/>
                <a:ext cx="152937" cy="22496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3014" extrusionOk="0">
                    <a:moveTo>
                      <a:pt x="661" y="1"/>
                    </a:moveTo>
                    <a:cubicBezTo>
                      <a:pt x="609" y="1"/>
                      <a:pt x="558" y="9"/>
                      <a:pt x="508" y="25"/>
                    </a:cubicBezTo>
                    <a:cubicBezTo>
                      <a:pt x="161" y="129"/>
                      <a:pt x="1" y="636"/>
                      <a:pt x="67" y="1246"/>
                    </a:cubicBezTo>
                    <a:lnTo>
                      <a:pt x="734" y="1453"/>
                    </a:lnTo>
                    <a:cubicBezTo>
                      <a:pt x="874" y="1500"/>
                      <a:pt x="931" y="1678"/>
                      <a:pt x="837" y="1800"/>
                    </a:cubicBezTo>
                    <a:lnTo>
                      <a:pt x="414" y="2289"/>
                    </a:lnTo>
                    <a:cubicBezTo>
                      <a:pt x="666" y="2736"/>
                      <a:pt x="1009" y="3014"/>
                      <a:pt x="1316" y="3014"/>
                    </a:cubicBezTo>
                    <a:cubicBezTo>
                      <a:pt x="1364" y="3014"/>
                      <a:pt x="1411" y="3007"/>
                      <a:pt x="1457" y="2993"/>
                    </a:cubicBezTo>
                    <a:cubicBezTo>
                      <a:pt x="1898" y="2852"/>
                      <a:pt x="2048" y="2073"/>
                      <a:pt x="1785" y="1256"/>
                    </a:cubicBezTo>
                    <a:cubicBezTo>
                      <a:pt x="1560" y="520"/>
                      <a:pt x="1082" y="1"/>
                      <a:pt x="6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4"/>
              <p:cNvSpPr/>
              <p:nvPr/>
            </p:nvSpPr>
            <p:spPr>
              <a:xfrm>
                <a:off x="-3328636" y="6294753"/>
                <a:ext cx="184510" cy="111661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1496" extrusionOk="0">
                    <a:moveTo>
                      <a:pt x="1922" y="0"/>
                    </a:moveTo>
                    <a:cubicBezTo>
                      <a:pt x="1130" y="0"/>
                      <a:pt x="384" y="427"/>
                      <a:pt x="1" y="1147"/>
                    </a:cubicBezTo>
                    <a:cubicBezTo>
                      <a:pt x="57" y="1194"/>
                      <a:pt x="114" y="1241"/>
                      <a:pt x="179" y="1278"/>
                    </a:cubicBezTo>
                    <a:cubicBezTo>
                      <a:pt x="424" y="1423"/>
                      <a:pt x="696" y="1496"/>
                      <a:pt x="967" y="1496"/>
                    </a:cubicBezTo>
                    <a:cubicBezTo>
                      <a:pt x="1260" y="1496"/>
                      <a:pt x="1551" y="1411"/>
                      <a:pt x="1804" y="1241"/>
                    </a:cubicBezTo>
                    <a:cubicBezTo>
                      <a:pt x="2180" y="959"/>
                      <a:pt x="2415" y="536"/>
                      <a:pt x="2471" y="67"/>
                    </a:cubicBezTo>
                    <a:lnTo>
                      <a:pt x="2462" y="67"/>
                    </a:lnTo>
                    <a:cubicBezTo>
                      <a:pt x="2282" y="22"/>
                      <a:pt x="2101" y="0"/>
                      <a:pt x="19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4"/>
              <p:cNvSpPr/>
              <p:nvPr/>
            </p:nvSpPr>
            <p:spPr>
              <a:xfrm>
                <a:off x="-3377006" y="6188237"/>
                <a:ext cx="236385" cy="192123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2574" extrusionOk="0">
                    <a:moveTo>
                      <a:pt x="2922" y="0"/>
                    </a:moveTo>
                    <a:cubicBezTo>
                      <a:pt x="2297" y="812"/>
                      <a:pt x="1283" y="1296"/>
                      <a:pt x="320" y="1296"/>
                    </a:cubicBezTo>
                    <a:cubicBezTo>
                      <a:pt x="213" y="1296"/>
                      <a:pt x="106" y="1290"/>
                      <a:pt x="1" y="1278"/>
                    </a:cubicBezTo>
                    <a:lnTo>
                      <a:pt x="1" y="1278"/>
                    </a:lnTo>
                    <a:cubicBezTo>
                      <a:pt x="29" y="1775"/>
                      <a:pt x="264" y="2254"/>
                      <a:pt x="658" y="2574"/>
                    </a:cubicBezTo>
                    <a:cubicBezTo>
                      <a:pt x="1042" y="1854"/>
                      <a:pt x="1787" y="1427"/>
                      <a:pt x="2574" y="1427"/>
                    </a:cubicBezTo>
                    <a:cubicBezTo>
                      <a:pt x="2752" y="1427"/>
                      <a:pt x="2932" y="1449"/>
                      <a:pt x="3110" y="1494"/>
                    </a:cubicBezTo>
                    <a:lnTo>
                      <a:pt x="3119" y="1494"/>
                    </a:lnTo>
                    <a:lnTo>
                      <a:pt x="3119" y="1456"/>
                    </a:lnTo>
                    <a:cubicBezTo>
                      <a:pt x="3166" y="958"/>
                      <a:pt x="3100" y="461"/>
                      <a:pt x="29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4"/>
              <p:cNvSpPr/>
              <p:nvPr/>
            </p:nvSpPr>
            <p:spPr>
              <a:xfrm>
                <a:off x="-3378349" y="6188237"/>
                <a:ext cx="236982" cy="224368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006" fill="none" extrusionOk="0">
                    <a:moveTo>
                      <a:pt x="3137" y="1494"/>
                    </a:moveTo>
                    <a:lnTo>
                      <a:pt x="3137" y="1456"/>
                    </a:lnTo>
                    <a:cubicBezTo>
                      <a:pt x="3175" y="958"/>
                      <a:pt x="3109" y="461"/>
                      <a:pt x="2930" y="0"/>
                    </a:cubicBezTo>
                    <a:cubicBezTo>
                      <a:pt x="2235" y="902"/>
                      <a:pt x="1061" y="1400"/>
                      <a:pt x="0" y="1268"/>
                    </a:cubicBezTo>
                    <a:cubicBezTo>
                      <a:pt x="28" y="1775"/>
                      <a:pt x="273" y="2254"/>
                      <a:pt x="658" y="2574"/>
                    </a:cubicBezTo>
                    <a:cubicBezTo>
                      <a:pt x="714" y="2621"/>
                      <a:pt x="770" y="2668"/>
                      <a:pt x="836" y="2705"/>
                    </a:cubicBezTo>
                    <a:cubicBezTo>
                      <a:pt x="1343" y="3006"/>
                      <a:pt x="1972" y="2996"/>
                      <a:pt x="2461" y="2668"/>
                    </a:cubicBezTo>
                    <a:cubicBezTo>
                      <a:pt x="2837" y="2386"/>
                      <a:pt x="3081" y="1963"/>
                      <a:pt x="3137" y="149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4"/>
              <p:cNvSpPr/>
              <p:nvPr/>
            </p:nvSpPr>
            <p:spPr>
              <a:xfrm>
                <a:off x="-3328636" y="6281467"/>
                <a:ext cx="183764" cy="98898"/>
              </a:xfrm>
              <a:custGeom>
                <a:avLst/>
                <a:gdLst/>
                <a:ahLst/>
                <a:cxnLst/>
                <a:rect l="l" t="t" r="r" b="b"/>
                <a:pathLst>
                  <a:path w="2462" h="1325" fill="none" extrusionOk="0">
                    <a:moveTo>
                      <a:pt x="1" y="1325"/>
                    </a:moveTo>
                    <a:cubicBezTo>
                      <a:pt x="471" y="442"/>
                      <a:pt x="1485" y="1"/>
                      <a:pt x="2462" y="245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4"/>
              <p:cNvSpPr/>
              <p:nvPr/>
            </p:nvSpPr>
            <p:spPr>
              <a:xfrm>
                <a:off x="-2603023" y="5401795"/>
                <a:ext cx="33737" cy="42545"/>
              </a:xfrm>
              <a:custGeom>
                <a:avLst/>
                <a:gdLst/>
                <a:ahLst/>
                <a:cxnLst/>
                <a:rect l="l" t="t" r="r" b="b"/>
                <a:pathLst>
                  <a:path w="452" h="570" extrusionOk="0">
                    <a:moveTo>
                      <a:pt x="176" y="0"/>
                    </a:moveTo>
                    <a:cubicBezTo>
                      <a:pt x="161" y="0"/>
                      <a:pt x="147" y="3"/>
                      <a:pt x="132" y="8"/>
                    </a:cubicBezTo>
                    <a:cubicBezTo>
                      <a:pt x="38" y="36"/>
                      <a:pt x="1" y="187"/>
                      <a:pt x="48" y="346"/>
                    </a:cubicBezTo>
                    <a:cubicBezTo>
                      <a:pt x="88" y="475"/>
                      <a:pt x="184" y="570"/>
                      <a:pt x="270" y="570"/>
                    </a:cubicBezTo>
                    <a:cubicBezTo>
                      <a:pt x="284" y="570"/>
                      <a:pt x="297" y="567"/>
                      <a:pt x="311" y="562"/>
                    </a:cubicBezTo>
                    <a:cubicBezTo>
                      <a:pt x="414" y="534"/>
                      <a:pt x="451" y="384"/>
                      <a:pt x="405" y="233"/>
                    </a:cubicBezTo>
                    <a:cubicBezTo>
                      <a:pt x="364" y="96"/>
                      <a:pt x="26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4"/>
              <p:cNvSpPr/>
              <p:nvPr/>
            </p:nvSpPr>
            <p:spPr>
              <a:xfrm>
                <a:off x="-2549727" y="5385149"/>
                <a:ext cx="33737" cy="42396"/>
              </a:xfrm>
              <a:custGeom>
                <a:avLst/>
                <a:gdLst/>
                <a:ahLst/>
                <a:cxnLst/>
                <a:rect l="l" t="t" r="r" b="b"/>
                <a:pathLst>
                  <a:path w="452" h="568" extrusionOk="0">
                    <a:moveTo>
                      <a:pt x="176" y="1"/>
                    </a:moveTo>
                    <a:cubicBezTo>
                      <a:pt x="164" y="1"/>
                      <a:pt x="152" y="2"/>
                      <a:pt x="141" y="6"/>
                    </a:cubicBezTo>
                    <a:cubicBezTo>
                      <a:pt x="38" y="34"/>
                      <a:pt x="0" y="184"/>
                      <a:pt x="47" y="344"/>
                    </a:cubicBezTo>
                    <a:cubicBezTo>
                      <a:pt x="88" y="473"/>
                      <a:pt x="184" y="568"/>
                      <a:pt x="270" y="568"/>
                    </a:cubicBezTo>
                    <a:cubicBezTo>
                      <a:pt x="284" y="568"/>
                      <a:pt x="297" y="565"/>
                      <a:pt x="310" y="560"/>
                    </a:cubicBezTo>
                    <a:cubicBezTo>
                      <a:pt x="414" y="532"/>
                      <a:pt x="451" y="381"/>
                      <a:pt x="404" y="231"/>
                    </a:cubicBezTo>
                    <a:cubicBezTo>
                      <a:pt x="363" y="90"/>
                      <a:pt x="263" y="1"/>
                      <a:pt x="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6" name="Google Shape;736;p24"/>
          <p:cNvSpPr/>
          <p:nvPr/>
        </p:nvSpPr>
        <p:spPr>
          <a:xfrm flipH="1">
            <a:off x="8192813" y="1577962"/>
            <a:ext cx="237949" cy="237978"/>
          </a:xfrm>
          <a:custGeom>
            <a:avLst/>
            <a:gdLst/>
            <a:ahLst/>
            <a:cxnLst/>
            <a:rect l="l" t="t" r="r" b="b"/>
            <a:pathLst>
              <a:path w="3850" h="3850" extrusionOk="0">
                <a:moveTo>
                  <a:pt x="1925" y="1"/>
                </a:moveTo>
                <a:cubicBezTo>
                  <a:pt x="858" y="1"/>
                  <a:pt x="1" y="859"/>
                  <a:pt x="1" y="1925"/>
                </a:cubicBezTo>
                <a:cubicBezTo>
                  <a:pt x="1" y="2992"/>
                  <a:pt x="858" y="3850"/>
                  <a:pt x="1925" y="3850"/>
                </a:cubicBezTo>
                <a:cubicBezTo>
                  <a:pt x="2992" y="3850"/>
                  <a:pt x="3850" y="2992"/>
                  <a:pt x="3850" y="1925"/>
                </a:cubicBezTo>
                <a:cubicBezTo>
                  <a:pt x="3850" y="859"/>
                  <a:pt x="2992" y="1"/>
                  <a:pt x="192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MODA ATUAL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Atualmente, a moda é bem diversa. É possível escolher tanto roupas soltas quanto mais justas, curtas ou longas. A moda permite que você escolha o que acha que mais combina consigo.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Ainda hoje os padrões tendem a corpos magros ou bem definidos. Mas o mais importante é ter liberdade para escolher o corpo que deseja e que lhe faça sentir mais feliz e saudável!</a:t>
            </a:r>
          </a:p>
        </p:txBody>
      </p:sp>
    </p:spTree>
    <p:extLst>
      <p:ext uri="{BB962C8B-B14F-4D97-AF65-F5344CB8AC3E}">
        <p14:creationId xmlns:p14="http://schemas.microsoft.com/office/powerpoint/2010/main" val="65136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ESTILO: y2k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F6571D2-4A9C-2D49-015A-6BFFB758A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02" y="1182825"/>
            <a:ext cx="3433475" cy="321105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FDCDAD6-B581-E31C-29CD-0216A44E1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529" y="1347312"/>
            <a:ext cx="2995723" cy="29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37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ESTILO: stretwear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0580BD-8F5D-6168-FC81-39EE3D35A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3" y="1091050"/>
            <a:ext cx="3217514" cy="32073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A134B3D-0885-69A8-0B6E-79FD11A9D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363" y="1091051"/>
            <a:ext cx="3046522" cy="32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58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ESTILO: e-girl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24309EE-6988-E5BD-7E15-F14BF3B4E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66" y="1182825"/>
            <a:ext cx="3151043" cy="327221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4FFBE76-4BEE-783A-208B-254DCC651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74" y="1182825"/>
            <a:ext cx="3563472" cy="34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55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ESTILO: Casual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99981CA-7F6E-1327-1A36-AA159BAF6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27" y="1182825"/>
            <a:ext cx="3347926" cy="33479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F625FA-9754-FFA2-4DE9-4C6736899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990" y="1182824"/>
            <a:ext cx="2488019" cy="3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04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ESTILO: vintage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E1D5515-E9C2-A448-8247-396F3BC9B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86" y="1167657"/>
            <a:ext cx="3431679" cy="34668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0A0E04-A6A1-2D65-2711-31E8E1DD6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38" y="1167657"/>
            <a:ext cx="2559676" cy="34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05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ESTILO: romantico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0A777A-C89A-5405-01BD-B5C2FA4B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3" y="1182825"/>
            <a:ext cx="3106294" cy="34636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CED0CF7-B736-F4CD-2DB3-4E508E02C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739" y="1182826"/>
            <a:ext cx="3426857" cy="34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57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ESTILO: boho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41A201-7C0E-CE2C-1FA0-F8DF4E756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77" y="1252708"/>
            <a:ext cx="2699997" cy="34955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29ACA61-B771-6108-42CF-46B060A09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573" y="1091050"/>
            <a:ext cx="2699997" cy="365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17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ESTILO: grunge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A97131F-758D-2969-CE16-F565C3047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07" y="1091050"/>
            <a:ext cx="2848213" cy="368949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DB6284C-DF26-2535-D954-99E261D69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437" y="1347312"/>
            <a:ext cx="3577856" cy="34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98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ESTILO: indie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73B144-DA28-1063-6A6D-687717CA4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3" y="1091050"/>
            <a:ext cx="3518535" cy="354474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58B9F95-2DCE-11DE-8F2C-5A1ECB45A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725" y="1205394"/>
            <a:ext cx="3429000" cy="33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9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HISTÓRIA DA MODA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5" y="1347313"/>
            <a:ext cx="5147788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"A moda surgiu em meados do século XV no início do renascimento europeu. A palavra moda significa costume e provém do latim modus. A variação da característica das vestimentas surgiu para diferenciar o que antes era igual, usava-se um estilo de roupa desde a infância até a morte. A partir da Idade Média, as roupas eram diferentes seguindo um padrão que aumentava segundo a classe social, houve até leis que restringiam tecidos e cores somente aos nobres. A burguesia que não era nobre, mas era rica, passou a imitar o estilo nobre das roupas iniciando um processo de grande trabalho aos costureiros que a partir de então, eram obrigados a produzirem diferentes estilos para diferenciar os nobres dos burgueses. Com a revolução industrial no século XVIII, o custo dos tecidos diminuiu bastante, em 1850 com a invenção das máquinas de costura o custo dos tecidos caiu ainda mais.</a:t>
            </a:r>
            <a:endParaRPr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448" name="Google Shape;1448;p47"/>
          <p:cNvGrpSpPr/>
          <p:nvPr/>
        </p:nvGrpSpPr>
        <p:grpSpPr>
          <a:xfrm>
            <a:off x="5807968" y="1656486"/>
            <a:ext cx="2592227" cy="1220203"/>
            <a:chOff x="5379573" y="1916327"/>
            <a:chExt cx="2592227" cy="995085"/>
          </a:xfrm>
        </p:grpSpPr>
        <p:grpSp>
          <p:nvGrpSpPr>
            <p:cNvPr id="1449" name="Google Shape;1449;p47"/>
            <p:cNvGrpSpPr/>
            <p:nvPr/>
          </p:nvGrpSpPr>
          <p:grpSpPr>
            <a:xfrm>
              <a:off x="5379573" y="2537488"/>
              <a:ext cx="1135793" cy="373924"/>
              <a:chOff x="5474207" y="2052850"/>
              <a:chExt cx="1239002" cy="444459"/>
            </a:xfrm>
          </p:grpSpPr>
          <p:sp>
            <p:nvSpPr>
              <p:cNvPr id="1450" name="Google Shape;1450;p47"/>
              <p:cNvSpPr/>
              <p:nvPr/>
            </p:nvSpPr>
            <p:spPr>
              <a:xfrm flipH="1">
                <a:off x="5474207" y="2065909"/>
                <a:ext cx="1238992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1143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Ultra"/>
                  <a:ea typeface="Ultra"/>
                  <a:cs typeface="Ultra"/>
                  <a:sym typeface="Ultra"/>
                </a:endParaRPr>
              </a:p>
            </p:txBody>
          </p:sp>
          <p:sp>
            <p:nvSpPr>
              <p:cNvPr id="1451" name="Google Shape;1451;p47"/>
              <p:cNvSpPr/>
              <p:nvPr/>
            </p:nvSpPr>
            <p:spPr>
              <a:xfrm flipH="1">
                <a:off x="5474216" y="2052850"/>
                <a:ext cx="1238993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dk1"/>
                    </a:solidFill>
                    <a:latin typeface="Ultra"/>
                    <a:ea typeface="Ultra"/>
                    <a:cs typeface="Ultra"/>
                    <a:sym typeface="Ultra"/>
                  </a:rPr>
                  <a:t>looks         </a:t>
                </a:r>
                <a:endParaRPr sz="1800" dirty="0">
                  <a:solidFill>
                    <a:schemeClr val="dk1"/>
                  </a:solidFill>
                  <a:latin typeface="Ultra"/>
                  <a:ea typeface="Ultra"/>
                  <a:cs typeface="Ultra"/>
                  <a:sym typeface="Ultra"/>
                </a:endParaRPr>
              </a:p>
            </p:txBody>
          </p:sp>
        </p:grpSp>
        <p:grpSp>
          <p:nvGrpSpPr>
            <p:cNvPr id="1452" name="Google Shape;1452;p47"/>
            <p:cNvGrpSpPr/>
            <p:nvPr/>
          </p:nvGrpSpPr>
          <p:grpSpPr>
            <a:xfrm>
              <a:off x="6719158" y="2524258"/>
              <a:ext cx="1252642" cy="362938"/>
              <a:chOff x="5503650" y="2037125"/>
              <a:chExt cx="1366470" cy="431401"/>
            </a:xfrm>
          </p:grpSpPr>
          <p:sp>
            <p:nvSpPr>
              <p:cNvPr id="1453" name="Google Shape;1453;p47"/>
              <p:cNvSpPr/>
              <p:nvPr/>
            </p:nvSpPr>
            <p:spPr>
              <a:xfrm flipH="1">
                <a:off x="5503650" y="2037126"/>
                <a:ext cx="1366470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1143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Ultra"/>
                  <a:ea typeface="Ultra"/>
                  <a:cs typeface="Ultra"/>
                  <a:sym typeface="Ultra"/>
                </a:endParaRPr>
              </a:p>
            </p:txBody>
          </p:sp>
          <p:sp>
            <p:nvSpPr>
              <p:cNvPr id="1454" name="Google Shape;1454;p47"/>
              <p:cNvSpPr/>
              <p:nvPr/>
            </p:nvSpPr>
            <p:spPr>
              <a:xfrm flipH="1">
                <a:off x="5553438" y="2037125"/>
                <a:ext cx="1316681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dk1"/>
                    </a:solidFill>
                    <a:latin typeface="Ultra"/>
                    <a:ea typeface="Ultra"/>
                    <a:cs typeface="Ultra"/>
                    <a:sym typeface="Ultra"/>
                  </a:rPr>
                  <a:t>colors</a:t>
                </a:r>
                <a:endParaRPr sz="1800" dirty="0">
                  <a:solidFill>
                    <a:schemeClr val="dk1"/>
                  </a:solidFill>
                  <a:latin typeface="Ultra"/>
                  <a:ea typeface="Ultra"/>
                  <a:cs typeface="Ultra"/>
                  <a:sym typeface="Ultra"/>
                </a:endParaRPr>
              </a:p>
            </p:txBody>
          </p:sp>
        </p:grpSp>
        <p:grpSp>
          <p:nvGrpSpPr>
            <p:cNvPr id="1467" name="Google Shape;1467;p47"/>
            <p:cNvGrpSpPr/>
            <p:nvPr/>
          </p:nvGrpSpPr>
          <p:grpSpPr>
            <a:xfrm>
              <a:off x="6035876" y="1916327"/>
              <a:ext cx="1135786" cy="367983"/>
              <a:chOff x="5474215" y="2050521"/>
              <a:chExt cx="1238995" cy="437398"/>
            </a:xfrm>
          </p:grpSpPr>
          <p:sp>
            <p:nvSpPr>
              <p:cNvPr id="1468" name="Google Shape;1468;p47"/>
              <p:cNvSpPr/>
              <p:nvPr/>
            </p:nvSpPr>
            <p:spPr>
              <a:xfrm flipH="1">
                <a:off x="5474215" y="2056519"/>
                <a:ext cx="1238995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1143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Ultra"/>
                  <a:ea typeface="Ultra"/>
                  <a:cs typeface="Ultra"/>
                  <a:sym typeface="Ultra"/>
                </a:endParaRPr>
              </a:p>
            </p:txBody>
          </p:sp>
          <p:sp>
            <p:nvSpPr>
              <p:cNvPr id="1469" name="Google Shape;1469;p47"/>
              <p:cNvSpPr/>
              <p:nvPr/>
            </p:nvSpPr>
            <p:spPr>
              <a:xfrm flipH="1">
                <a:off x="5521505" y="2050521"/>
                <a:ext cx="1191704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dk1"/>
                    </a:solidFill>
                    <a:latin typeface="Ultra"/>
                    <a:ea typeface="Ultra"/>
                    <a:cs typeface="Ultra"/>
                    <a:sym typeface="Ultra"/>
                  </a:rPr>
                  <a:t>style</a:t>
                </a:r>
                <a:endParaRPr sz="1800" dirty="0">
                  <a:solidFill>
                    <a:schemeClr val="dk1"/>
                  </a:solidFill>
                  <a:latin typeface="Ultra"/>
                  <a:ea typeface="Ultra"/>
                  <a:cs typeface="Ultra"/>
                  <a:sym typeface="Ultra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FONTES: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https://tudocommoda.com/estilos/estilos-de-roupas/</a:t>
            </a:r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https://www.dicasdemulher.com.br/y2k/</a:t>
            </a:r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https://blog.dilsonstein.com.br/conheca-as-mudancas-ao-longo-da-historia-da-moda/</a:t>
            </a:r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https://modahistorica.blogspot.com/2013/11/a-moda-feminina-de-1700-1750.html</a:t>
            </a:r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442625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5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LINHA DO TEMPO</a:t>
            </a:r>
            <a:endParaRPr dirty="0"/>
          </a:p>
        </p:txBody>
      </p:sp>
      <p:grpSp>
        <p:nvGrpSpPr>
          <p:cNvPr id="742" name="Google Shape;742;p25"/>
          <p:cNvGrpSpPr/>
          <p:nvPr/>
        </p:nvGrpSpPr>
        <p:grpSpPr>
          <a:xfrm>
            <a:off x="2251908" y="1279850"/>
            <a:ext cx="5036594" cy="431400"/>
            <a:chOff x="2560607" y="1505052"/>
            <a:chExt cx="4022718" cy="431400"/>
          </a:xfrm>
        </p:grpSpPr>
        <p:sp>
          <p:nvSpPr>
            <p:cNvPr id="743" name="Google Shape;743;p25"/>
            <p:cNvSpPr/>
            <p:nvPr/>
          </p:nvSpPr>
          <p:spPr>
            <a:xfrm flipH="1">
              <a:off x="2560625" y="1505052"/>
              <a:ext cx="4022700" cy="43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143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5"/>
            <p:cNvSpPr/>
            <p:nvPr/>
          </p:nvSpPr>
          <p:spPr>
            <a:xfrm flipH="1">
              <a:off x="2560607" y="1505052"/>
              <a:ext cx="4022700" cy="43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Ultra"/>
                  <a:ea typeface="Ultra"/>
                  <a:cs typeface="Ultra"/>
                  <a:sym typeface="Ultra"/>
                </a:rPr>
                <a:t>ANOS DA EVOLUÇÃO DA MODA</a:t>
              </a:r>
              <a:endParaRPr sz="2000" dirty="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endParaRPr>
            </a:p>
          </p:txBody>
        </p:sp>
      </p:grpSp>
      <p:sp>
        <p:nvSpPr>
          <p:cNvPr id="747" name="Google Shape;747;p25"/>
          <p:cNvSpPr txBox="1"/>
          <p:nvPr/>
        </p:nvSpPr>
        <p:spPr>
          <a:xfrm>
            <a:off x="713225" y="3268830"/>
            <a:ext cx="238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</a:t>
            </a:r>
            <a:r>
              <a:rPr lang="pt-BR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nício da moda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48" name="Google Shape;748;p25"/>
          <p:cNvGrpSpPr/>
          <p:nvPr/>
        </p:nvGrpSpPr>
        <p:grpSpPr>
          <a:xfrm>
            <a:off x="1513064" y="2221208"/>
            <a:ext cx="784122" cy="779322"/>
            <a:chOff x="837379" y="1854792"/>
            <a:chExt cx="784200" cy="779400"/>
          </a:xfrm>
        </p:grpSpPr>
        <p:sp>
          <p:nvSpPr>
            <p:cNvPr id="749" name="Google Shape;749;p25"/>
            <p:cNvSpPr/>
            <p:nvPr/>
          </p:nvSpPr>
          <p:spPr>
            <a:xfrm>
              <a:off x="837379" y="1854792"/>
              <a:ext cx="784200" cy="779400"/>
            </a:xfrm>
            <a:prstGeom prst="ellipse">
              <a:avLst/>
            </a:prstGeom>
            <a:solidFill>
              <a:schemeClr val="dk2"/>
            </a:solidFill>
            <a:ln w="1143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837379" y="1854792"/>
              <a:ext cx="784200" cy="7794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dirty="0">
                  <a:solidFill>
                    <a:schemeClr val="dk1"/>
                  </a:solidFill>
                  <a:latin typeface="Ultra" panose="020B0604020202020204" charset="0"/>
                </a:rPr>
                <a:t>XV</a:t>
              </a:r>
              <a:endParaRPr sz="2400" dirty="0">
                <a:solidFill>
                  <a:schemeClr val="dk1"/>
                </a:solidFill>
                <a:latin typeface="Ultra" panose="020B0604020202020204" charset="0"/>
              </a:endParaRPr>
            </a:p>
          </p:txBody>
        </p:sp>
      </p:grpSp>
      <p:sp>
        <p:nvSpPr>
          <p:cNvPr id="753" name="Google Shape;753;p25"/>
          <p:cNvSpPr txBox="1"/>
          <p:nvPr/>
        </p:nvSpPr>
        <p:spPr>
          <a:xfrm>
            <a:off x="5989265" y="3291594"/>
            <a:ext cx="238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</a:t>
            </a:r>
            <a:r>
              <a:rPr lang="en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ias atuais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54" name="Google Shape;754;p25"/>
          <p:cNvGrpSpPr/>
          <p:nvPr/>
        </p:nvGrpSpPr>
        <p:grpSpPr>
          <a:xfrm>
            <a:off x="6224010" y="2242910"/>
            <a:ext cx="2150348" cy="779322"/>
            <a:chOff x="837379" y="1854792"/>
            <a:chExt cx="784200" cy="779400"/>
          </a:xfrm>
        </p:grpSpPr>
        <p:sp>
          <p:nvSpPr>
            <p:cNvPr id="755" name="Google Shape;755;p25"/>
            <p:cNvSpPr/>
            <p:nvPr/>
          </p:nvSpPr>
          <p:spPr>
            <a:xfrm>
              <a:off x="837379" y="1854792"/>
              <a:ext cx="784200" cy="779400"/>
            </a:xfrm>
            <a:prstGeom prst="ellipse">
              <a:avLst/>
            </a:prstGeom>
            <a:solidFill>
              <a:schemeClr val="dk2"/>
            </a:solidFill>
            <a:ln w="1143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837379" y="1854792"/>
              <a:ext cx="784200" cy="7794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Ultra"/>
                  <a:sym typeface="Ultra"/>
                </a:rPr>
                <a:t>2000 até hoje</a:t>
              </a:r>
              <a:endParaRPr sz="1800" dirty="0">
                <a:solidFill>
                  <a:schemeClr val="dk1"/>
                </a:solidFill>
              </a:endParaRPr>
            </a:p>
          </p:txBody>
        </p:sp>
      </p:grpSp>
      <p:sp>
        <p:nvSpPr>
          <p:cNvPr id="759" name="Google Shape;759;p25"/>
          <p:cNvSpPr txBox="1"/>
          <p:nvPr/>
        </p:nvSpPr>
        <p:spPr>
          <a:xfrm>
            <a:off x="3402789" y="3205977"/>
            <a:ext cx="238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Meio da moda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60" name="Google Shape;760;p25"/>
          <p:cNvGrpSpPr/>
          <p:nvPr/>
        </p:nvGrpSpPr>
        <p:grpSpPr>
          <a:xfrm>
            <a:off x="4110646" y="2213121"/>
            <a:ext cx="1241994" cy="779322"/>
            <a:chOff x="837379" y="1854792"/>
            <a:chExt cx="784200" cy="779400"/>
          </a:xfrm>
        </p:grpSpPr>
        <p:sp>
          <p:nvSpPr>
            <p:cNvPr id="761" name="Google Shape;761;p25"/>
            <p:cNvSpPr/>
            <p:nvPr/>
          </p:nvSpPr>
          <p:spPr>
            <a:xfrm>
              <a:off x="837379" y="1854792"/>
              <a:ext cx="784200" cy="779400"/>
            </a:xfrm>
            <a:prstGeom prst="ellipse">
              <a:avLst/>
            </a:prstGeom>
            <a:solidFill>
              <a:schemeClr val="dk2"/>
            </a:solidFill>
            <a:ln w="1143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837379" y="1854792"/>
              <a:ext cx="784200" cy="7794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1"/>
                  </a:solidFill>
                  <a:latin typeface="Ultra"/>
                  <a:sym typeface="Ultra"/>
                </a:rPr>
                <a:t>1960</a:t>
              </a:r>
              <a:endParaRPr dirty="0">
                <a:solidFill>
                  <a:schemeClr val="dk1"/>
                </a:solidFill>
              </a:endParaRPr>
            </a:p>
          </p:txBody>
        </p:sp>
      </p:grpSp>
      <p:cxnSp>
        <p:nvCxnSpPr>
          <p:cNvPr id="763" name="Google Shape;763;p25"/>
          <p:cNvCxnSpPr>
            <a:stCxn id="744" idx="2"/>
            <a:endCxn id="750" idx="0"/>
          </p:cNvCxnSpPr>
          <p:nvPr/>
        </p:nvCxnSpPr>
        <p:spPr>
          <a:xfrm rot="5400000">
            <a:off x="3082680" y="533695"/>
            <a:ext cx="509958" cy="286506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25"/>
          <p:cNvCxnSpPr>
            <a:stCxn id="744" idx="2"/>
            <a:endCxn id="756" idx="0"/>
          </p:cNvCxnSpPr>
          <p:nvPr/>
        </p:nvCxnSpPr>
        <p:spPr>
          <a:xfrm rot="16200000" flipH="1">
            <a:off x="5768858" y="712584"/>
            <a:ext cx="531660" cy="252899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25"/>
          <p:cNvCxnSpPr>
            <a:cxnSpLocks/>
            <a:endCxn id="762" idx="0"/>
          </p:cNvCxnSpPr>
          <p:nvPr/>
        </p:nvCxnSpPr>
        <p:spPr>
          <a:xfrm flipH="1">
            <a:off x="4731643" y="1955382"/>
            <a:ext cx="41734" cy="25773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6" name="Google Shape;766;p25"/>
          <p:cNvGrpSpPr/>
          <p:nvPr/>
        </p:nvGrpSpPr>
        <p:grpSpPr>
          <a:xfrm flipH="1">
            <a:off x="7766207" y="1101761"/>
            <a:ext cx="954150" cy="871787"/>
            <a:chOff x="-6357293" y="5198778"/>
            <a:chExt cx="1631305" cy="1490488"/>
          </a:xfrm>
        </p:grpSpPr>
        <p:grpSp>
          <p:nvGrpSpPr>
            <p:cNvPr id="767" name="Google Shape;767;p25"/>
            <p:cNvGrpSpPr/>
            <p:nvPr/>
          </p:nvGrpSpPr>
          <p:grpSpPr>
            <a:xfrm>
              <a:off x="-6357293" y="5198778"/>
              <a:ext cx="1620864" cy="1490488"/>
              <a:chOff x="-39650" y="-3961325"/>
              <a:chExt cx="546150" cy="498975"/>
            </a:xfrm>
          </p:grpSpPr>
          <p:sp>
            <p:nvSpPr>
              <p:cNvPr id="768" name="Google Shape;768;p25"/>
              <p:cNvSpPr/>
              <p:nvPr/>
            </p:nvSpPr>
            <p:spPr>
              <a:xfrm>
                <a:off x="158525" y="-3961325"/>
                <a:ext cx="347975" cy="482550"/>
              </a:xfrm>
              <a:custGeom>
                <a:avLst/>
                <a:gdLst/>
                <a:ahLst/>
                <a:cxnLst/>
                <a:rect l="l" t="t" r="r" b="b"/>
                <a:pathLst>
                  <a:path w="13919" h="19302" extrusionOk="0">
                    <a:moveTo>
                      <a:pt x="8011" y="1"/>
                    </a:moveTo>
                    <a:cubicBezTo>
                      <a:pt x="5485" y="1100"/>
                      <a:pt x="3081" y="2490"/>
                      <a:pt x="808" y="4133"/>
                    </a:cubicBezTo>
                    <a:cubicBezTo>
                      <a:pt x="761" y="4979"/>
                      <a:pt x="686" y="5814"/>
                      <a:pt x="564" y="6650"/>
                    </a:cubicBezTo>
                    <a:cubicBezTo>
                      <a:pt x="432" y="7608"/>
                      <a:pt x="254" y="8566"/>
                      <a:pt x="19" y="9515"/>
                    </a:cubicBezTo>
                    <a:lnTo>
                      <a:pt x="28" y="9515"/>
                    </a:lnTo>
                    <a:cubicBezTo>
                      <a:pt x="9" y="9552"/>
                      <a:pt x="0" y="9599"/>
                      <a:pt x="0" y="9637"/>
                    </a:cubicBezTo>
                    <a:cubicBezTo>
                      <a:pt x="0" y="9860"/>
                      <a:pt x="234" y="9966"/>
                      <a:pt x="473" y="9966"/>
                    </a:cubicBezTo>
                    <a:cubicBezTo>
                      <a:pt x="566" y="9966"/>
                      <a:pt x="660" y="9950"/>
                      <a:pt x="742" y="9919"/>
                    </a:cubicBezTo>
                    <a:cubicBezTo>
                      <a:pt x="993" y="9811"/>
                      <a:pt x="1235" y="9636"/>
                      <a:pt x="1501" y="9636"/>
                    </a:cubicBezTo>
                    <a:cubicBezTo>
                      <a:pt x="1514" y="9636"/>
                      <a:pt x="1527" y="9636"/>
                      <a:pt x="1540" y="9637"/>
                    </a:cubicBezTo>
                    <a:cubicBezTo>
                      <a:pt x="1672" y="10651"/>
                      <a:pt x="2010" y="11647"/>
                      <a:pt x="2508" y="12548"/>
                    </a:cubicBezTo>
                    <a:cubicBezTo>
                      <a:pt x="2883" y="13225"/>
                      <a:pt x="3353" y="13845"/>
                      <a:pt x="3907" y="14389"/>
                    </a:cubicBezTo>
                    <a:lnTo>
                      <a:pt x="3935" y="14464"/>
                    </a:lnTo>
                    <a:cubicBezTo>
                      <a:pt x="3672" y="14558"/>
                      <a:pt x="3409" y="14662"/>
                      <a:pt x="3137" y="14756"/>
                    </a:cubicBezTo>
                    <a:cubicBezTo>
                      <a:pt x="2827" y="14868"/>
                      <a:pt x="2489" y="15009"/>
                      <a:pt x="2301" y="15291"/>
                    </a:cubicBezTo>
                    <a:cubicBezTo>
                      <a:pt x="2094" y="15610"/>
                      <a:pt x="2151" y="16052"/>
                      <a:pt x="2357" y="16371"/>
                    </a:cubicBezTo>
                    <a:cubicBezTo>
                      <a:pt x="2606" y="16740"/>
                      <a:pt x="3052" y="16956"/>
                      <a:pt x="3492" y="16956"/>
                    </a:cubicBezTo>
                    <a:cubicBezTo>
                      <a:pt x="3667" y="16956"/>
                      <a:pt x="3841" y="16922"/>
                      <a:pt x="4001" y="16850"/>
                    </a:cubicBezTo>
                    <a:cubicBezTo>
                      <a:pt x="4189" y="16775"/>
                      <a:pt x="4349" y="16653"/>
                      <a:pt x="4536" y="16578"/>
                    </a:cubicBezTo>
                    <a:cubicBezTo>
                      <a:pt x="4626" y="16543"/>
                      <a:pt x="4721" y="16523"/>
                      <a:pt x="4813" y="16523"/>
                    </a:cubicBezTo>
                    <a:cubicBezTo>
                      <a:pt x="4925" y="16523"/>
                      <a:pt x="5031" y="16553"/>
                      <a:pt x="5119" y="16625"/>
                    </a:cubicBezTo>
                    <a:cubicBezTo>
                      <a:pt x="5260" y="16747"/>
                      <a:pt x="5297" y="16953"/>
                      <a:pt x="5325" y="17141"/>
                    </a:cubicBezTo>
                    <a:lnTo>
                      <a:pt x="5447" y="18155"/>
                    </a:lnTo>
                    <a:cubicBezTo>
                      <a:pt x="5504" y="18550"/>
                      <a:pt x="5588" y="18991"/>
                      <a:pt x="5917" y="19198"/>
                    </a:cubicBezTo>
                    <a:cubicBezTo>
                      <a:pt x="6035" y="19269"/>
                      <a:pt x="6167" y="19301"/>
                      <a:pt x="6300" y="19301"/>
                    </a:cubicBezTo>
                    <a:cubicBezTo>
                      <a:pt x="6485" y="19301"/>
                      <a:pt x="6671" y="19238"/>
                      <a:pt x="6819" y="19123"/>
                    </a:cubicBezTo>
                    <a:cubicBezTo>
                      <a:pt x="7082" y="18926"/>
                      <a:pt x="7222" y="18606"/>
                      <a:pt x="7269" y="18287"/>
                    </a:cubicBezTo>
                    <a:cubicBezTo>
                      <a:pt x="7373" y="18550"/>
                      <a:pt x="7476" y="18822"/>
                      <a:pt x="7692" y="18991"/>
                    </a:cubicBezTo>
                    <a:cubicBezTo>
                      <a:pt x="7844" y="19113"/>
                      <a:pt x="8031" y="19168"/>
                      <a:pt x="8221" y="19168"/>
                    </a:cubicBezTo>
                    <a:cubicBezTo>
                      <a:pt x="8441" y="19168"/>
                      <a:pt x="8666" y="19094"/>
                      <a:pt x="8847" y="18963"/>
                    </a:cubicBezTo>
                    <a:cubicBezTo>
                      <a:pt x="9176" y="18719"/>
                      <a:pt x="9373" y="18324"/>
                      <a:pt x="9477" y="17930"/>
                    </a:cubicBezTo>
                    <a:cubicBezTo>
                      <a:pt x="9599" y="18193"/>
                      <a:pt x="9702" y="18465"/>
                      <a:pt x="9927" y="18606"/>
                    </a:cubicBezTo>
                    <a:cubicBezTo>
                      <a:pt x="10036" y="18681"/>
                      <a:pt x="10166" y="18716"/>
                      <a:pt x="10298" y="18716"/>
                    </a:cubicBezTo>
                    <a:cubicBezTo>
                      <a:pt x="10416" y="18716"/>
                      <a:pt x="10535" y="18688"/>
                      <a:pt x="10641" y="18634"/>
                    </a:cubicBezTo>
                    <a:cubicBezTo>
                      <a:pt x="10867" y="18522"/>
                      <a:pt x="11036" y="18324"/>
                      <a:pt x="11139" y="18090"/>
                    </a:cubicBezTo>
                    <a:cubicBezTo>
                      <a:pt x="11233" y="17864"/>
                      <a:pt x="11270" y="17611"/>
                      <a:pt x="11280" y="17357"/>
                    </a:cubicBezTo>
                    <a:cubicBezTo>
                      <a:pt x="11468" y="17611"/>
                      <a:pt x="11637" y="17855"/>
                      <a:pt x="11881" y="18015"/>
                    </a:cubicBezTo>
                    <a:cubicBezTo>
                      <a:pt x="12022" y="18107"/>
                      <a:pt x="12194" y="18164"/>
                      <a:pt x="12359" y="18164"/>
                    </a:cubicBezTo>
                    <a:cubicBezTo>
                      <a:pt x="12481" y="18164"/>
                      <a:pt x="12599" y="18133"/>
                      <a:pt x="12698" y="18061"/>
                    </a:cubicBezTo>
                    <a:cubicBezTo>
                      <a:pt x="12895" y="17911"/>
                      <a:pt x="12970" y="17648"/>
                      <a:pt x="13017" y="17395"/>
                    </a:cubicBezTo>
                    <a:cubicBezTo>
                      <a:pt x="13205" y="16427"/>
                      <a:pt x="13149" y="15422"/>
                      <a:pt x="12867" y="14474"/>
                    </a:cubicBezTo>
                    <a:cubicBezTo>
                      <a:pt x="13271" y="14352"/>
                      <a:pt x="13609" y="14061"/>
                      <a:pt x="13759" y="13675"/>
                    </a:cubicBezTo>
                    <a:cubicBezTo>
                      <a:pt x="13919" y="13300"/>
                      <a:pt x="13863" y="12830"/>
                      <a:pt x="13581" y="12530"/>
                    </a:cubicBezTo>
                    <a:cubicBezTo>
                      <a:pt x="13411" y="12337"/>
                      <a:pt x="13150" y="12231"/>
                      <a:pt x="12896" y="12231"/>
                    </a:cubicBezTo>
                    <a:cubicBezTo>
                      <a:pt x="12742" y="12231"/>
                      <a:pt x="12591" y="12270"/>
                      <a:pt x="12463" y="12351"/>
                    </a:cubicBezTo>
                    <a:cubicBezTo>
                      <a:pt x="13036" y="10698"/>
                      <a:pt x="13355" y="8951"/>
                      <a:pt x="13036" y="7261"/>
                    </a:cubicBezTo>
                    <a:cubicBezTo>
                      <a:pt x="12820" y="6087"/>
                      <a:pt x="12181" y="4922"/>
                      <a:pt x="11289" y="4086"/>
                    </a:cubicBezTo>
                    <a:cubicBezTo>
                      <a:pt x="11289" y="3748"/>
                      <a:pt x="11665" y="3551"/>
                      <a:pt x="11947" y="3354"/>
                    </a:cubicBezTo>
                    <a:cubicBezTo>
                      <a:pt x="12238" y="3147"/>
                      <a:pt x="12463" y="2678"/>
                      <a:pt x="12163" y="2480"/>
                    </a:cubicBezTo>
                    <a:cubicBezTo>
                      <a:pt x="12116" y="2452"/>
                      <a:pt x="12059" y="2433"/>
                      <a:pt x="11994" y="2433"/>
                    </a:cubicBezTo>
                    <a:cubicBezTo>
                      <a:pt x="11308" y="2114"/>
                      <a:pt x="10632" y="1757"/>
                      <a:pt x="9984" y="1353"/>
                    </a:cubicBezTo>
                    <a:cubicBezTo>
                      <a:pt x="9298" y="940"/>
                      <a:pt x="8641" y="489"/>
                      <a:pt x="80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143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5"/>
              <p:cNvSpPr/>
              <p:nvPr/>
            </p:nvSpPr>
            <p:spPr>
              <a:xfrm>
                <a:off x="-39650" y="-3764225"/>
                <a:ext cx="219325" cy="30187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12075" extrusionOk="0">
                    <a:moveTo>
                      <a:pt x="3869" y="0"/>
                    </a:moveTo>
                    <a:cubicBezTo>
                      <a:pt x="3723" y="0"/>
                      <a:pt x="3581" y="31"/>
                      <a:pt x="3456" y="100"/>
                    </a:cubicBezTo>
                    <a:cubicBezTo>
                      <a:pt x="3128" y="269"/>
                      <a:pt x="2959" y="645"/>
                      <a:pt x="2940" y="1011"/>
                    </a:cubicBezTo>
                    <a:cubicBezTo>
                      <a:pt x="2912" y="1377"/>
                      <a:pt x="3024" y="1734"/>
                      <a:pt x="3147" y="2082"/>
                    </a:cubicBezTo>
                    <a:cubicBezTo>
                      <a:pt x="3475" y="3011"/>
                      <a:pt x="3898" y="3894"/>
                      <a:pt x="4386" y="4787"/>
                    </a:cubicBezTo>
                    <a:cubicBezTo>
                      <a:pt x="3691" y="4157"/>
                      <a:pt x="2987" y="3537"/>
                      <a:pt x="2264" y="2936"/>
                    </a:cubicBezTo>
                    <a:cubicBezTo>
                      <a:pt x="1907" y="2639"/>
                      <a:pt x="1496" y="2334"/>
                      <a:pt x="1046" y="2334"/>
                    </a:cubicBezTo>
                    <a:cubicBezTo>
                      <a:pt x="998" y="2334"/>
                      <a:pt x="950" y="2337"/>
                      <a:pt x="902" y="2345"/>
                    </a:cubicBezTo>
                    <a:cubicBezTo>
                      <a:pt x="414" y="2420"/>
                      <a:pt x="57" y="2908"/>
                      <a:pt x="28" y="3406"/>
                    </a:cubicBezTo>
                    <a:cubicBezTo>
                      <a:pt x="0" y="3894"/>
                      <a:pt x="244" y="4373"/>
                      <a:pt x="583" y="4740"/>
                    </a:cubicBezTo>
                    <a:cubicBezTo>
                      <a:pt x="911" y="5096"/>
                      <a:pt x="1334" y="5369"/>
                      <a:pt x="1747" y="5632"/>
                    </a:cubicBezTo>
                    <a:cubicBezTo>
                      <a:pt x="2160" y="5904"/>
                      <a:pt x="2583" y="6177"/>
                      <a:pt x="2940" y="6571"/>
                    </a:cubicBezTo>
                    <a:cubicBezTo>
                      <a:pt x="2931" y="6590"/>
                      <a:pt x="2931" y="6599"/>
                      <a:pt x="2921" y="6609"/>
                    </a:cubicBezTo>
                    <a:cubicBezTo>
                      <a:pt x="2799" y="6947"/>
                      <a:pt x="2686" y="7332"/>
                      <a:pt x="2874" y="7632"/>
                    </a:cubicBezTo>
                    <a:cubicBezTo>
                      <a:pt x="3015" y="7848"/>
                      <a:pt x="3269" y="7942"/>
                      <a:pt x="3513" y="8008"/>
                    </a:cubicBezTo>
                    <a:cubicBezTo>
                      <a:pt x="3626" y="8036"/>
                      <a:pt x="3748" y="8064"/>
                      <a:pt x="3860" y="8083"/>
                    </a:cubicBezTo>
                    <a:cubicBezTo>
                      <a:pt x="3813" y="8628"/>
                      <a:pt x="4086" y="9182"/>
                      <a:pt x="4527" y="9511"/>
                    </a:cubicBezTo>
                    <a:cubicBezTo>
                      <a:pt x="4868" y="9758"/>
                      <a:pt x="5285" y="9885"/>
                      <a:pt x="5705" y="9885"/>
                    </a:cubicBezTo>
                    <a:cubicBezTo>
                      <a:pt x="5795" y="9885"/>
                      <a:pt x="5884" y="9879"/>
                      <a:pt x="5974" y="9868"/>
                    </a:cubicBezTo>
                    <a:lnTo>
                      <a:pt x="5974" y="9877"/>
                    </a:lnTo>
                    <a:cubicBezTo>
                      <a:pt x="6208" y="10600"/>
                      <a:pt x="6377" y="11333"/>
                      <a:pt x="6481" y="12075"/>
                    </a:cubicBezTo>
                    <a:lnTo>
                      <a:pt x="8772" y="11398"/>
                    </a:lnTo>
                    <a:cubicBezTo>
                      <a:pt x="8293" y="9971"/>
                      <a:pt x="8350" y="8412"/>
                      <a:pt x="8547" y="6918"/>
                    </a:cubicBezTo>
                    <a:cubicBezTo>
                      <a:pt x="8622" y="6374"/>
                      <a:pt x="8716" y="5820"/>
                      <a:pt x="8585" y="5284"/>
                    </a:cubicBezTo>
                    <a:cubicBezTo>
                      <a:pt x="8462" y="4749"/>
                      <a:pt x="8049" y="4242"/>
                      <a:pt x="7504" y="4195"/>
                    </a:cubicBezTo>
                    <a:cubicBezTo>
                      <a:pt x="7484" y="4194"/>
                      <a:pt x="7463" y="4193"/>
                      <a:pt x="7442" y="4193"/>
                    </a:cubicBezTo>
                    <a:cubicBezTo>
                      <a:pt x="7136" y="4193"/>
                      <a:pt x="6841" y="4322"/>
                      <a:pt x="6612" y="4533"/>
                    </a:cubicBezTo>
                    <a:lnTo>
                      <a:pt x="6603" y="4514"/>
                    </a:lnTo>
                    <a:cubicBezTo>
                      <a:pt x="5823" y="3350"/>
                      <a:pt x="5861" y="1753"/>
                      <a:pt x="4997" y="654"/>
                    </a:cubicBezTo>
                    <a:cubicBezTo>
                      <a:pt x="4818" y="419"/>
                      <a:pt x="4584" y="203"/>
                      <a:pt x="4311" y="91"/>
                    </a:cubicBezTo>
                    <a:cubicBezTo>
                      <a:pt x="4172" y="33"/>
                      <a:pt x="4019" y="0"/>
                      <a:pt x="38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143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5"/>
              <p:cNvSpPr/>
              <p:nvPr/>
            </p:nvSpPr>
            <p:spPr>
              <a:xfrm>
                <a:off x="43475" y="-3882725"/>
                <a:ext cx="85950" cy="88275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3531" extrusionOk="0">
                    <a:moveTo>
                      <a:pt x="2223" y="0"/>
                    </a:moveTo>
                    <a:cubicBezTo>
                      <a:pt x="2202" y="0"/>
                      <a:pt x="2181" y="1"/>
                      <a:pt x="2160" y="3"/>
                    </a:cubicBezTo>
                    <a:cubicBezTo>
                      <a:pt x="1878" y="31"/>
                      <a:pt x="1634" y="238"/>
                      <a:pt x="1512" y="482"/>
                    </a:cubicBezTo>
                    <a:cubicBezTo>
                      <a:pt x="1381" y="736"/>
                      <a:pt x="1352" y="1027"/>
                      <a:pt x="1334" y="1309"/>
                    </a:cubicBezTo>
                    <a:cubicBezTo>
                      <a:pt x="1190" y="1193"/>
                      <a:pt x="1007" y="1135"/>
                      <a:pt x="824" y="1135"/>
                    </a:cubicBezTo>
                    <a:cubicBezTo>
                      <a:pt x="709" y="1135"/>
                      <a:pt x="594" y="1158"/>
                      <a:pt x="488" y="1205"/>
                    </a:cubicBezTo>
                    <a:cubicBezTo>
                      <a:pt x="216" y="1327"/>
                      <a:pt x="28" y="1609"/>
                      <a:pt x="19" y="1900"/>
                    </a:cubicBezTo>
                    <a:cubicBezTo>
                      <a:pt x="0" y="2238"/>
                      <a:pt x="207" y="2548"/>
                      <a:pt x="470" y="2755"/>
                    </a:cubicBezTo>
                    <a:cubicBezTo>
                      <a:pt x="733" y="2962"/>
                      <a:pt x="1052" y="3065"/>
                      <a:pt x="1371" y="3159"/>
                    </a:cubicBezTo>
                    <a:cubicBezTo>
                      <a:pt x="1944" y="3328"/>
                      <a:pt x="2526" y="3450"/>
                      <a:pt x="3118" y="3525"/>
                    </a:cubicBezTo>
                    <a:cubicBezTo>
                      <a:pt x="3140" y="3528"/>
                      <a:pt x="3163" y="3530"/>
                      <a:pt x="3186" y="3530"/>
                    </a:cubicBezTo>
                    <a:cubicBezTo>
                      <a:pt x="3233" y="3530"/>
                      <a:pt x="3281" y="3522"/>
                      <a:pt x="3325" y="3497"/>
                    </a:cubicBezTo>
                    <a:cubicBezTo>
                      <a:pt x="3409" y="3450"/>
                      <a:pt x="3428" y="3328"/>
                      <a:pt x="3428" y="3215"/>
                    </a:cubicBezTo>
                    <a:cubicBezTo>
                      <a:pt x="3437" y="2558"/>
                      <a:pt x="3372" y="1891"/>
                      <a:pt x="3240" y="1243"/>
                    </a:cubicBezTo>
                    <a:cubicBezTo>
                      <a:pt x="3174" y="942"/>
                      <a:pt x="3099" y="642"/>
                      <a:pt x="2921" y="398"/>
                    </a:cubicBezTo>
                    <a:cubicBezTo>
                      <a:pt x="2755" y="170"/>
                      <a:pt x="2500" y="0"/>
                      <a:pt x="22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143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1" name="Google Shape;771;p25"/>
            <p:cNvGrpSpPr/>
            <p:nvPr/>
          </p:nvGrpSpPr>
          <p:grpSpPr>
            <a:xfrm>
              <a:off x="-6357293" y="5199545"/>
              <a:ext cx="1631305" cy="1489721"/>
              <a:chOff x="-6357293" y="5199545"/>
              <a:chExt cx="1631305" cy="1489721"/>
            </a:xfrm>
          </p:grpSpPr>
          <p:sp>
            <p:nvSpPr>
              <p:cNvPr id="772" name="Google Shape;772;p25"/>
              <p:cNvSpPr/>
              <p:nvPr/>
            </p:nvSpPr>
            <p:spPr>
              <a:xfrm>
                <a:off x="-5657018" y="5440035"/>
                <a:ext cx="931028" cy="1199499"/>
              </a:xfrm>
              <a:custGeom>
                <a:avLst/>
                <a:gdLst/>
                <a:ahLst/>
                <a:cxnLst/>
                <a:rect l="l" t="t" r="r" b="b"/>
                <a:pathLst>
                  <a:path w="12474" h="16071" extrusionOk="0">
                    <a:moveTo>
                      <a:pt x="7504" y="10565"/>
                    </a:moveTo>
                    <a:cubicBezTo>
                      <a:pt x="7517" y="10565"/>
                      <a:pt x="7530" y="10565"/>
                      <a:pt x="7543" y="10566"/>
                    </a:cubicBezTo>
                    <a:cubicBezTo>
                      <a:pt x="8200" y="10679"/>
                      <a:pt x="8641" y="11374"/>
                      <a:pt x="8998" y="11966"/>
                    </a:cubicBezTo>
                    <a:cubicBezTo>
                      <a:pt x="9092" y="12116"/>
                      <a:pt x="9158" y="12285"/>
                      <a:pt x="9186" y="12463"/>
                    </a:cubicBezTo>
                    <a:cubicBezTo>
                      <a:pt x="9205" y="12651"/>
                      <a:pt x="9130" y="12830"/>
                      <a:pt x="8980" y="12933"/>
                    </a:cubicBezTo>
                    <a:cubicBezTo>
                      <a:pt x="8904" y="12973"/>
                      <a:pt x="8823" y="12992"/>
                      <a:pt x="8744" y="12992"/>
                    </a:cubicBezTo>
                    <a:cubicBezTo>
                      <a:pt x="8636" y="12992"/>
                      <a:pt x="8531" y="12956"/>
                      <a:pt x="8444" y="12886"/>
                    </a:cubicBezTo>
                    <a:cubicBezTo>
                      <a:pt x="8294" y="12773"/>
                      <a:pt x="8172" y="12632"/>
                      <a:pt x="8069" y="12473"/>
                    </a:cubicBezTo>
                    <a:lnTo>
                      <a:pt x="7683" y="11900"/>
                    </a:lnTo>
                    <a:cubicBezTo>
                      <a:pt x="7533" y="12379"/>
                      <a:pt x="7327" y="12820"/>
                      <a:pt x="7064" y="13243"/>
                    </a:cubicBezTo>
                    <a:cubicBezTo>
                      <a:pt x="6960" y="13403"/>
                      <a:pt x="6819" y="13572"/>
                      <a:pt x="6632" y="13581"/>
                    </a:cubicBezTo>
                    <a:cubicBezTo>
                      <a:pt x="6444" y="13572"/>
                      <a:pt x="6284" y="13440"/>
                      <a:pt x="6237" y="13262"/>
                    </a:cubicBezTo>
                    <a:cubicBezTo>
                      <a:pt x="6200" y="13074"/>
                      <a:pt x="6209" y="12895"/>
                      <a:pt x="6256" y="12717"/>
                    </a:cubicBezTo>
                    <a:cubicBezTo>
                      <a:pt x="6397" y="12097"/>
                      <a:pt x="6641" y="11515"/>
                      <a:pt x="6979" y="10979"/>
                    </a:cubicBezTo>
                    <a:cubicBezTo>
                      <a:pt x="7035" y="10867"/>
                      <a:pt x="7111" y="10773"/>
                      <a:pt x="7204" y="10688"/>
                    </a:cubicBezTo>
                    <a:cubicBezTo>
                      <a:pt x="7281" y="10604"/>
                      <a:pt x="7387" y="10565"/>
                      <a:pt x="7504" y="10565"/>
                    </a:cubicBezTo>
                    <a:close/>
                    <a:moveTo>
                      <a:pt x="8529" y="0"/>
                    </a:moveTo>
                    <a:cubicBezTo>
                      <a:pt x="5523" y="1381"/>
                      <a:pt x="2668" y="3081"/>
                      <a:pt x="20" y="5072"/>
                    </a:cubicBezTo>
                    <a:cubicBezTo>
                      <a:pt x="1" y="5523"/>
                      <a:pt x="20" y="5964"/>
                      <a:pt x="85" y="6406"/>
                    </a:cubicBezTo>
                    <a:cubicBezTo>
                      <a:pt x="226" y="7429"/>
                      <a:pt x="555" y="8415"/>
                      <a:pt x="1062" y="9317"/>
                    </a:cubicBezTo>
                    <a:lnTo>
                      <a:pt x="1072" y="9317"/>
                    </a:lnTo>
                    <a:cubicBezTo>
                      <a:pt x="1191" y="9398"/>
                      <a:pt x="1335" y="9434"/>
                      <a:pt x="1482" y="9434"/>
                    </a:cubicBezTo>
                    <a:cubicBezTo>
                      <a:pt x="1660" y="9434"/>
                      <a:pt x="1843" y="9381"/>
                      <a:pt x="1992" y="9289"/>
                    </a:cubicBezTo>
                    <a:cubicBezTo>
                      <a:pt x="2264" y="9101"/>
                      <a:pt x="2490" y="8847"/>
                      <a:pt x="2631" y="8556"/>
                    </a:cubicBezTo>
                    <a:cubicBezTo>
                      <a:pt x="2724" y="9016"/>
                      <a:pt x="2894" y="9458"/>
                      <a:pt x="3119" y="9871"/>
                    </a:cubicBezTo>
                    <a:cubicBezTo>
                      <a:pt x="3260" y="10125"/>
                      <a:pt x="3438" y="10416"/>
                      <a:pt x="3335" y="10688"/>
                    </a:cubicBezTo>
                    <a:cubicBezTo>
                      <a:pt x="3241" y="10932"/>
                      <a:pt x="2969" y="11045"/>
                      <a:pt x="2734" y="11139"/>
                    </a:cubicBezTo>
                    <a:cubicBezTo>
                      <a:pt x="2649" y="11167"/>
                      <a:pt x="2555" y="11205"/>
                      <a:pt x="2471" y="11233"/>
                    </a:cubicBezTo>
                    <a:cubicBezTo>
                      <a:pt x="2208" y="11327"/>
                      <a:pt x="1945" y="11430"/>
                      <a:pt x="1682" y="11524"/>
                    </a:cubicBezTo>
                    <a:cubicBezTo>
                      <a:pt x="1363" y="11646"/>
                      <a:pt x="1025" y="11778"/>
                      <a:pt x="846" y="12059"/>
                    </a:cubicBezTo>
                    <a:cubicBezTo>
                      <a:pt x="630" y="12379"/>
                      <a:pt x="686" y="12820"/>
                      <a:pt x="902" y="13140"/>
                    </a:cubicBezTo>
                    <a:cubicBezTo>
                      <a:pt x="1165" y="13517"/>
                      <a:pt x="1588" y="13730"/>
                      <a:pt x="2027" y="13730"/>
                    </a:cubicBezTo>
                    <a:cubicBezTo>
                      <a:pt x="2200" y="13730"/>
                      <a:pt x="2376" y="13697"/>
                      <a:pt x="2546" y="13628"/>
                    </a:cubicBezTo>
                    <a:cubicBezTo>
                      <a:pt x="2734" y="13543"/>
                      <a:pt x="2894" y="13412"/>
                      <a:pt x="3081" y="13346"/>
                    </a:cubicBezTo>
                    <a:cubicBezTo>
                      <a:pt x="3166" y="13317"/>
                      <a:pt x="3261" y="13298"/>
                      <a:pt x="3355" y="13298"/>
                    </a:cubicBezTo>
                    <a:cubicBezTo>
                      <a:pt x="3470" y="13298"/>
                      <a:pt x="3581" y="13326"/>
                      <a:pt x="3664" y="13393"/>
                    </a:cubicBezTo>
                    <a:cubicBezTo>
                      <a:pt x="3805" y="13515"/>
                      <a:pt x="3842" y="13722"/>
                      <a:pt x="3870" y="13919"/>
                    </a:cubicBezTo>
                    <a:lnTo>
                      <a:pt x="3992" y="14924"/>
                    </a:lnTo>
                    <a:cubicBezTo>
                      <a:pt x="4049" y="15318"/>
                      <a:pt x="4133" y="15760"/>
                      <a:pt x="4462" y="15976"/>
                    </a:cubicBezTo>
                    <a:cubicBezTo>
                      <a:pt x="4585" y="16039"/>
                      <a:pt x="4719" y="16071"/>
                      <a:pt x="4852" y="16071"/>
                    </a:cubicBezTo>
                    <a:cubicBezTo>
                      <a:pt x="5035" y="16071"/>
                      <a:pt x="5217" y="16011"/>
                      <a:pt x="5364" y="15891"/>
                    </a:cubicBezTo>
                    <a:cubicBezTo>
                      <a:pt x="5617" y="15685"/>
                      <a:pt x="5777" y="15384"/>
                      <a:pt x="5814" y="15065"/>
                    </a:cubicBezTo>
                    <a:cubicBezTo>
                      <a:pt x="5918" y="15318"/>
                      <a:pt x="6021" y="15591"/>
                      <a:pt x="6237" y="15769"/>
                    </a:cubicBezTo>
                    <a:cubicBezTo>
                      <a:pt x="6388" y="15885"/>
                      <a:pt x="6572" y="15938"/>
                      <a:pt x="6759" y="15938"/>
                    </a:cubicBezTo>
                    <a:cubicBezTo>
                      <a:pt x="6982" y="15938"/>
                      <a:pt x="7209" y="15864"/>
                      <a:pt x="7392" y="15732"/>
                    </a:cubicBezTo>
                    <a:cubicBezTo>
                      <a:pt x="7721" y="15488"/>
                      <a:pt x="7918" y="15102"/>
                      <a:pt x="8022" y="14699"/>
                    </a:cubicBezTo>
                    <a:cubicBezTo>
                      <a:pt x="8144" y="14962"/>
                      <a:pt x="8247" y="15234"/>
                      <a:pt x="8472" y="15384"/>
                    </a:cubicBezTo>
                    <a:cubicBezTo>
                      <a:pt x="8589" y="15450"/>
                      <a:pt x="8721" y="15486"/>
                      <a:pt x="8854" y="15486"/>
                    </a:cubicBezTo>
                    <a:cubicBezTo>
                      <a:pt x="8968" y="15486"/>
                      <a:pt x="9082" y="15459"/>
                      <a:pt x="9186" y="15403"/>
                    </a:cubicBezTo>
                    <a:cubicBezTo>
                      <a:pt x="9412" y="15290"/>
                      <a:pt x="9590" y="15093"/>
                      <a:pt x="9684" y="14868"/>
                    </a:cubicBezTo>
                    <a:cubicBezTo>
                      <a:pt x="9778" y="14633"/>
                      <a:pt x="9825" y="14379"/>
                      <a:pt x="9825" y="14135"/>
                    </a:cubicBezTo>
                    <a:cubicBezTo>
                      <a:pt x="10013" y="14379"/>
                      <a:pt x="10182" y="14633"/>
                      <a:pt x="10426" y="14793"/>
                    </a:cubicBezTo>
                    <a:cubicBezTo>
                      <a:pt x="10565" y="14878"/>
                      <a:pt x="10736" y="14934"/>
                      <a:pt x="10900" y="14934"/>
                    </a:cubicBezTo>
                    <a:cubicBezTo>
                      <a:pt x="11023" y="14934"/>
                      <a:pt x="11142" y="14903"/>
                      <a:pt x="11243" y="14830"/>
                    </a:cubicBezTo>
                    <a:cubicBezTo>
                      <a:pt x="11450" y="14680"/>
                      <a:pt x="11525" y="14417"/>
                      <a:pt x="11572" y="14163"/>
                    </a:cubicBezTo>
                    <a:cubicBezTo>
                      <a:pt x="11750" y="13196"/>
                      <a:pt x="11703" y="12191"/>
                      <a:pt x="11421" y="11252"/>
                    </a:cubicBezTo>
                    <a:cubicBezTo>
                      <a:pt x="11825" y="11130"/>
                      <a:pt x="12145" y="10839"/>
                      <a:pt x="12314" y="10453"/>
                    </a:cubicBezTo>
                    <a:cubicBezTo>
                      <a:pt x="12473" y="10059"/>
                      <a:pt x="12398" y="9618"/>
                      <a:pt x="12126" y="9298"/>
                    </a:cubicBezTo>
                    <a:cubicBezTo>
                      <a:pt x="11954" y="9104"/>
                      <a:pt x="11713" y="9003"/>
                      <a:pt x="11468" y="9003"/>
                    </a:cubicBezTo>
                    <a:cubicBezTo>
                      <a:pt x="11310" y="9003"/>
                      <a:pt x="11151" y="9045"/>
                      <a:pt x="11008" y="9129"/>
                    </a:cubicBezTo>
                    <a:cubicBezTo>
                      <a:pt x="11581" y="7467"/>
                      <a:pt x="11900" y="5720"/>
                      <a:pt x="11581" y="4039"/>
                    </a:cubicBezTo>
                    <a:cubicBezTo>
                      <a:pt x="11346" y="2818"/>
                      <a:pt x="10736" y="1710"/>
                      <a:pt x="9834" y="855"/>
                    </a:cubicBezTo>
                    <a:cubicBezTo>
                      <a:pt x="9449" y="498"/>
                      <a:pt x="9008" y="207"/>
                      <a:pt x="85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5"/>
              <p:cNvSpPr/>
              <p:nvPr/>
            </p:nvSpPr>
            <p:spPr>
              <a:xfrm>
                <a:off x="-5020486" y="5380398"/>
                <a:ext cx="185176" cy="124197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664" extrusionOk="0">
                    <a:moveTo>
                      <a:pt x="2011" y="1"/>
                    </a:moveTo>
                    <a:cubicBezTo>
                      <a:pt x="1870" y="10"/>
                      <a:pt x="1738" y="39"/>
                      <a:pt x="1607" y="95"/>
                    </a:cubicBezTo>
                    <a:cubicBezTo>
                      <a:pt x="1071" y="330"/>
                      <a:pt x="536" y="564"/>
                      <a:pt x="1" y="799"/>
                    </a:cubicBezTo>
                    <a:cubicBezTo>
                      <a:pt x="480" y="1015"/>
                      <a:pt x="921" y="1306"/>
                      <a:pt x="1306" y="1663"/>
                    </a:cubicBezTo>
                    <a:cubicBezTo>
                      <a:pt x="1306" y="1325"/>
                      <a:pt x="1682" y="1128"/>
                      <a:pt x="1964" y="931"/>
                    </a:cubicBezTo>
                    <a:cubicBezTo>
                      <a:pt x="2255" y="724"/>
                      <a:pt x="2480" y="255"/>
                      <a:pt x="2189" y="57"/>
                    </a:cubicBezTo>
                    <a:cubicBezTo>
                      <a:pt x="2133" y="29"/>
                      <a:pt x="2076" y="10"/>
                      <a:pt x="20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5"/>
              <p:cNvSpPr/>
              <p:nvPr/>
            </p:nvSpPr>
            <p:spPr>
              <a:xfrm>
                <a:off x="-5763530" y="5300533"/>
                <a:ext cx="893112" cy="609191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8162" extrusionOk="0">
                    <a:moveTo>
                      <a:pt x="9946" y="0"/>
                    </a:moveTo>
                    <a:lnTo>
                      <a:pt x="9937" y="28"/>
                    </a:lnTo>
                    <a:cubicBezTo>
                      <a:pt x="6387" y="911"/>
                      <a:pt x="3147" y="2733"/>
                      <a:pt x="545" y="5297"/>
                    </a:cubicBezTo>
                    <a:cubicBezTo>
                      <a:pt x="404" y="6255"/>
                      <a:pt x="226" y="7213"/>
                      <a:pt x="0" y="8162"/>
                    </a:cubicBezTo>
                    <a:cubicBezTo>
                      <a:pt x="57" y="8049"/>
                      <a:pt x="151" y="7946"/>
                      <a:pt x="254" y="7871"/>
                    </a:cubicBezTo>
                    <a:cubicBezTo>
                      <a:pt x="648" y="7551"/>
                      <a:pt x="1043" y="7251"/>
                      <a:pt x="1437" y="6950"/>
                    </a:cubicBezTo>
                    <a:cubicBezTo>
                      <a:pt x="4086" y="4959"/>
                      <a:pt x="6941" y="3250"/>
                      <a:pt x="9956" y="1869"/>
                    </a:cubicBezTo>
                    <a:cubicBezTo>
                      <a:pt x="10491" y="1625"/>
                      <a:pt x="11026" y="1390"/>
                      <a:pt x="11562" y="1165"/>
                    </a:cubicBezTo>
                    <a:cubicBezTo>
                      <a:pt x="11693" y="1109"/>
                      <a:pt x="11825" y="1071"/>
                      <a:pt x="11966" y="1071"/>
                    </a:cubicBezTo>
                    <a:cubicBezTo>
                      <a:pt x="11271" y="761"/>
                      <a:pt x="10594" y="404"/>
                      <a:pt x="99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5"/>
              <p:cNvSpPr/>
              <p:nvPr/>
            </p:nvSpPr>
            <p:spPr>
              <a:xfrm>
                <a:off x="-5722179" y="5199545"/>
                <a:ext cx="701742" cy="496414"/>
              </a:xfrm>
              <a:custGeom>
                <a:avLst/>
                <a:gdLst/>
                <a:ahLst/>
                <a:cxnLst/>
                <a:rect l="l" t="t" r="r" b="b"/>
                <a:pathLst>
                  <a:path w="9402" h="6651" extrusionOk="0">
                    <a:moveTo>
                      <a:pt x="7429" y="1"/>
                    </a:moveTo>
                    <a:cubicBezTo>
                      <a:pt x="4894" y="1109"/>
                      <a:pt x="2480" y="2499"/>
                      <a:pt x="245" y="4133"/>
                    </a:cubicBezTo>
                    <a:cubicBezTo>
                      <a:pt x="198" y="4979"/>
                      <a:pt x="113" y="5814"/>
                      <a:pt x="0" y="6650"/>
                    </a:cubicBezTo>
                    <a:cubicBezTo>
                      <a:pt x="2602" y="4086"/>
                      <a:pt x="5842" y="2264"/>
                      <a:pt x="9392" y="1372"/>
                    </a:cubicBezTo>
                    <a:lnTo>
                      <a:pt x="9402" y="1353"/>
                    </a:lnTo>
                    <a:cubicBezTo>
                      <a:pt x="8716" y="940"/>
                      <a:pt x="8059" y="489"/>
                      <a:pt x="74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5"/>
              <p:cNvSpPr/>
              <p:nvPr/>
            </p:nvSpPr>
            <p:spPr>
              <a:xfrm>
                <a:off x="-5194323" y="6228533"/>
                <a:ext cx="224360" cy="225181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3017" extrusionOk="0">
                    <a:moveTo>
                      <a:pt x="1305" y="1"/>
                    </a:moveTo>
                    <a:cubicBezTo>
                      <a:pt x="1188" y="1"/>
                      <a:pt x="1082" y="40"/>
                      <a:pt x="1005" y="124"/>
                    </a:cubicBezTo>
                    <a:cubicBezTo>
                      <a:pt x="912" y="209"/>
                      <a:pt x="836" y="303"/>
                      <a:pt x="780" y="415"/>
                    </a:cubicBezTo>
                    <a:cubicBezTo>
                      <a:pt x="442" y="951"/>
                      <a:pt x="198" y="1533"/>
                      <a:pt x="57" y="2153"/>
                    </a:cubicBezTo>
                    <a:cubicBezTo>
                      <a:pt x="10" y="2331"/>
                      <a:pt x="1" y="2510"/>
                      <a:pt x="38" y="2688"/>
                    </a:cubicBezTo>
                    <a:cubicBezTo>
                      <a:pt x="85" y="2876"/>
                      <a:pt x="245" y="3008"/>
                      <a:pt x="433" y="3017"/>
                    </a:cubicBezTo>
                    <a:cubicBezTo>
                      <a:pt x="630" y="2998"/>
                      <a:pt x="761" y="2839"/>
                      <a:pt x="865" y="2679"/>
                    </a:cubicBezTo>
                    <a:cubicBezTo>
                      <a:pt x="1128" y="2256"/>
                      <a:pt x="1334" y="1805"/>
                      <a:pt x="1484" y="1336"/>
                    </a:cubicBezTo>
                    <a:lnTo>
                      <a:pt x="1870" y="1909"/>
                    </a:lnTo>
                    <a:cubicBezTo>
                      <a:pt x="1973" y="2068"/>
                      <a:pt x="2095" y="2209"/>
                      <a:pt x="2245" y="2322"/>
                    </a:cubicBezTo>
                    <a:cubicBezTo>
                      <a:pt x="2331" y="2391"/>
                      <a:pt x="2434" y="2424"/>
                      <a:pt x="2541" y="2424"/>
                    </a:cubicBezTo>
                    <a:cubicBezTo>
                      <a:pt x="2621" y="2424"/>
                      <a:pt x="2704" y="2405"/>
                      <a:pt x="2781" y="2369"/>
                    </a:cubicBezTo>
                    <a:cubicBezTo>
                      <a:pt x="2931" y="2266"/>
                      <a:pt x="3006" y="2087"/>
                      <a:pt x="2987" y="1899"/>
                    </a:cubicBezTo>
                    <a:cubicBezTo>
                      <a:pt x="2959" y="1721"/>
                      <a:pt x="2893" y="1552"/>
                      <a:pt x="2799" y="1402"/>
                    </a:cubicBezTo>
                    <a:cubicBezTo>
                      <a:pt x="2442" y="810"/>
                      <a:pt x="2001" y="115"/>
                      <a:pt x="1344" y="2"/>
                    </a:cubicBezTo>
                    <a:cubicBezTo>
                      <a:pt x="1331" y="1"/>
                      <a:pt x="1318" y="1"/>
                      <a:pt x="1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5"/>
              <p:cNvSpPr/>
              <p:nvPr/>
            </p:nvSpPr>
            <p:spPr>
              <a:xfrm>
                <a:off x="-5578497" y="6079328"/>
                <a:ext cx="178831" cy="199879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2678" extrusionOk="0">
                    <a:moveTo>
                      <a:pt x="1579" y="1"/>
                    </a:moveTo>
                    <a:cubicBezTo>
                      <a:pt x="1428" y="292"/>
                      <a:pt x="1212" y="545"/>
                      <a:pt x="940" y="733"/>
                    </a:cubicBezTo>
                    <a:cubicBezTo>
                      <a:pt x="786" y="826"/>
                      <a:pt x="604" y="879"/>
                      <a:pt x="426" y="879"/>
                    </a:cubicBezTo>
                    <a:cubicBezTo>
                      <a:pt x="278" y="879"/>
                      <a:pt x="134" y="842"/>
                      <a:pt x="10" y="761"/>
                    </a:cubicBezTo>
                    <a:lnTo>
                      <a:pt x="1" y="761"/>
                    </a:lnTo>
                    <a:cubicBezTo>
                      <a:pt x="376" y="1438"/>
                      <a:pt x="855" y="2058"/>
                      <a:pt x="1400" y="2612"/>
                    </a:cubicBezTo>
                    <a:lnTo>
                      <a:pt x="1428" y="2677"/>
                    </a:lnTo>
                    <a:cubicBezTo>
                      <a:pt x="1513" y="2649"/>
                      <a:pt x="1597" y="2612"/>
                      <a:pt x="1682" y="2583"/>
                    </a:cubicBezTo>
                    <a:cubicBezTo>
                      <a:pt x="1926" y="2490"/>
                      <a:pt x="2198" y="2377"/>
                      <a:pt x="2292" y="2133"/>
                    </a:cubicBezTo>
                    <a:cubicBezTo>
                      <a:pt x="2396" y="1860"/>
                      <a:pt x="2217" y="1569"/>
                      <a:pt x="2076" y="1316"/>
                    </a:cubicBezTo>
                    <a:cubicBezTo>
                      <a:pt x="1842" y="902"/>
                      <a:pt x="1672" y="461"/>
                      <a:pt x="15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5"/>
              <p:cNvSpPr/>
              <p:nvPr/>
            </p:nvSpPr>
            <p:spPr>
              <a:xfrm>
                <a:off x="-5765620" y="5819281"/>
                <a:ext cx="115016" cy="124197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664" extrusionOk="0">
                    <a:moveTo>
                      <a:pt x="1465" y="0"/>
                    </a:moveTo>
                    <a:lnTo>
                      <a:pt x="1465" y="0"/>
                    </a:lnTo>
                    <a:cubicBezTo>
                      <a:pt x="1071" y="301"/>
                      <a:pt x="676" y="601"/>
                      <a:pt x="282" y="921"/>
                    </a:cubicBezTo>
                    <a:cubicBezTo>
                      <a:pt x="179" y="996"/>
                      <a:pt x="85" y="1090"/>
                      <a:pt x="28" y="1212"/>
                    </a:cubicBezTo>
                    <a:cubicBezTo>
                      <a:pt x="9" y="1249"/>
                      <a:pt x="0" y="1296"/>
                      <a:pt x="0" y="1334"/>
                    </a:cubicBezTo>
                    <a:cubicBezTo>
                      <a:pt x="0" y="1557"/>
                      <a:pt x="234" y="1663"/>
                      <a:pt x="473" y="1663"/>
                    </a:cubicBezTo>
                    <a:cubicBezTo>
                      <a:pt x="566" y="1663"/>
                      <a:pt x="660" y="1647"/>
                      <a:pt x="742" y="1616"/>
                    </a:cubicBezTo>
                    <a:cubicBezTo>
                      <a:pt x="999" y="1506"/>
                      <a:pt x="1255" y="1324"/>
                      <a:pt x="1521" y="1324"/>
                    </a:cubicBezTo>
                    <a:cubicBezTo>
                      <a:pt x="1527" y="1324"/>
                      <a:pt x="1534" y="1324"/>
                      <a:pt x="1540" y="1325"/>
                    </a:cubicBezTo>
                    <a:cubicBezTo>
                      <a:pt x="1475" y="883"/>
                      <a:pt x="1456" y="442"/>
                      <a:pt x="1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5"/>
              <p:cNvSpPr/>
              <p:nvPr/>
            </p:nvSpPr>
            <p:spPr>
              <a:xfrm>
                <a:off x="-6072018" y="6101645"/>
                <a:ext cx="368784" cy="587621"/>
              </a:xfrm>
              <a:custGeom>
                <a:avLst/>
                <a:gdLst/>
                <a:ahLst/>
                <a:cxnLst/>
                <a:rect l="l" t="t" r="r" b="b"/>
                <a:pathLst>
                  <a:path w="4941" h="7873" extrusionOk="0">
                    <a:moveTo>
                      <a:pt x="3607" y="0"/>
                    </a:moveTo>
                    <a:cubicBezTo>
                      <a:pt x="3302" y="0"/>
                      <a:pt x="3009" y="121"/>
                      <a:pt x="2790" y="331"/>
                    </a:cubicBezTo>
                    <a:cubicBezTo>
                      <a:pt x="2743" y="369"/>
                      <a:pt x="2696" y="415"/>
                      <a:pt x="2659" y="462"/>
                    </a:cubicBezTo>
                    <a:cubicBezTo>
                      <a:pt x="2415" y="763"/>
                      <a:pt x="2245" y="1110"/>
                      <a:pt x="2152" y="1496"/>
                    </a:cubicBezTo>
                    <a:cubicBezTo>
                      <a:pt x="2020" y="1918"/>
                      <a:pt x="1945" y="2369"/>
                      <a:pt x="1917" y="2810"/>
                    </a:cubicBezTo>
                    <a:cubicBezTo>
                      <a:pt x="1898" y="2951"/>
                      <a:pt x="1898" y="3092"/>
                      <a:pt x="1917" y="3233"/>
                    </a:cubicBezTo>
                    <a:lnTo>
                      <a:pt x="1776" y="3261"/>
                    </a:lnTo>
                    <a:cubicBezTo>
                      <a:pt x="1795" y="3346"/>
                      <a:pt x="1776" y="3440"/>
                      <a:pt x="1748" y="3524"/>
                    </a:cubicBezTo>
                    <a:cubicBezTo>
                      <a:pt x="1663" y="3703"/>
                      <a:pt x="1513" y="3834"/>
                      <a:pt x="1334" y="3890"/>
                    </a:cubicBezTo>
                    <a:cubicBezTo>
                      <a:pt x="1170" y="3940"/>
                      <a:pt x="1006" y="3967"/>
                      <a:pt x="843" y="3967"/>
                    </a:cubicBezTo>
                    <a:cubicBezTo>
                      <a:pt x="819" y="3967"/>
                      <a:pt x="795" y="3967"/>
                      <a:pt x="771" y="3966"/>
                    </a:cubicBezTo>
                    <a:cubicBezTo>
                      <a:pt x="527" y="3956"/>
                      <a:pt x="283" y="3928"/>
                      <a:pt x="38" y="3890"/>
                    </a:cubicBezTo>
                    <a:lnTo>
                      <a:pt x="38" y="3890"/>
                    </a:lnTo>
                    <a:cubicBezTo>
                      <a:pt x="1" y="4445"/>
                      <a:pt x="254" y="4980"/>
                      <a:pt x="705" y="5309"/>
                    </a:cubicBezTo>
                    <a:cubicBezTo>
                      <a:pt x="1054" y="5556"/>
                      <a:pt x="1466" y="5683"/>
                      <a:pt x="1884" y="5683"/>
                    </a:cubicBezTo>
                    <a:cubicBezTo>
                      <a:pt x="1973" y="5683"/>
                      <a:pt x="2062" y="5677"/>
                      <a:pt x="2152" y="5666"/>
                    </a:cubicBezTo>
                    <a:lnTo>
                      <a:pt x="2152" y="5675"/>
                    </a:lnTo>
                    <a:cubicBezTo>
                      <a:pt x="2377" y="6398"/>
                      <a:pt x="2546" y="7131"/>
                      <a:pt x="2659" y="7873"/>
                    </a:cubicBezTo>
                    <a:lnTo>
                      <a:pt x="4941" y="7196"/>
                    </a:lnTo>
                    <a:cubicBezTo>
                      <a:pt x="4462" y="5769"/>
                      <a:pt x="4518" y="4210"/>
                      <a:pt x="4716" y="2716"/>
                    </a:cubicBezTo>
                    <a:cubicBezTo>
                      <a:pt x="4791" y="2172"/>
                      <a:pt x="4885" y="1618"/>
                      <a:pt x="4763" y="1082"/>
                    </a:cubicBezTo>
                    <a:cubicBezTo>
                      <a:pt x="4631" y="556"/>
                      <a:pt x="4218" y="49"/>
                      <a:pt x="3673" y="2"/>
                    </a:cubicBezTo>
                    <a:cubicBezTo>
                      <a:pt x="3651" y="1"/>
                      <a:pt x="3629" y="0"/>
                      <a:pt x="36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5"/>
              <p:cNvSpPr/>
              <p:nvPr/>
            </p:nvSpPr>
            <p:spPr>
              <a:xfrm>
                <a:off x="-6107771" y="5435109"/>
                <a:ext cx="255260" cy="262649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3519" extrusionOk="0">
                    <a:moveTo>
                      <a:pt x="2169" y="0"/>
                    </a:moveTo>
                    <a:cubicBezTo>
                      <a:pt x="2160" y="0"/>
                      <a:pt x="2151" y="0"/>
                      <a:pt x="2142" y="1"/>
                    </a:cubicBezTo>
                    <a:cubicBezTo>
                      <a:pt x="1851" y="38"/>
                      <a:pt x="1616" y="226"/>
                      <a:pt x="1494" y="480"/>
                    </a:cubicBezTo>
                    <a:cubicBezTo>
                      <a:pt x="1381" y="742"/>
                      <a:pt x="1316" y="1024"/>
                      <a:pt x="1316" y="1306"/>
                    </a:cubicBezTo>
                    <a:cubicBezTo>
                      <a:pt x="1160" y="1179"/>
                      <a:pt x="981" y="1121"/>
                      <a:pt x="806" y="1121"/>
                    </a:cubicBezTo>
                    <a:cubicBezTo>
                      <a:pt x="402" y="1121"/>
                      <a:pt x="20" y="1429"/>
                      <a:pt x="1" y="1888"/>
                    </a:cubicBezTo>
                    <a:cubicBezTo>
                      <a:pt x="10" y="2226"/>
                      <a:pt x="170" y="2546"/>
                      <a:pt x="452" y="2743"/>
                    </a:cubicBezTo>
                    <a:cubicBezTo>
                      <a:pt x="724" y="2931"/>
                      <a:pt x="1034" y="3072"/>
                      <a:pt x="1353" y="3147"/>
                    </a:cubicBezTo>
                    <a:cubicBezTo>
                      <a:pt x="1926" y="3316"/>
                      <a:pt x="2508" y="3438"/>
                      <a:pt x="3100" y="3513"/>
                    </a:cubicBezTo>
                    <a:cubicBezTo>
                      <a:pt x="3122" y="3516"/>
                      <a:pt x="3145" y="3518"/>
                      <a:pt x="3168" y="3518"/>
                    </a:cubicBezTo>
                    <a:cubicBezTo>
                      <a:pt x="3214" y="3518"/>
                      <a:pt x="3260" y="3510"/>
                      <a:pt x="3297" y="3485"/>
                    </a:cubicBezTo>
                    <a:cubicBezTo>
                      <a:pt x="3391" y="3438"/>
                      <a:pt x="3410" y="3316"/>
                      <a:pt x="3410" y="3203"/>
                    </a:cubicBezTo>
                    <a:cubicBezTo>
                      <a:pt x="3419" y="2546"/>
                      <a:pt x="3354" y="1879"/>
                      <a:pt x="3222" y="1231"/>
                    </a:cubicBezTo>
                    <a:cubicBezTo>
                      <a:pt x="3175" y="930"/>
                      <a:pt x="3063" y="649"/>
                      <a:pt x="2903" y="395"/>
                    </a:cubicBezTo>
                    <a:cubicBezTo>
                      <a:pt x="2739" y="149"/>
                      <a:pt x="2460" y="0"/>
                      <a:pt x="2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5"/>
              <p:cNvSpPr/>
              <p:nvPr/>
            </p:nvSpPr>
            <p:spPr>
              <a:xfrm>
                <a:off x="-6357293" y="5788007"/>
                <a:ext cx="493578" cy="556348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7454" extrusionOk="0">
                    <a:moveTo>
                      <a:pt x="3893" y="0"/>
                    </a:moveTo>
                    <a:cubicBezTo>
                      <a:pt x="3744" y="0"/>
                      <a:pt x="3595" y="33"/>
                      <a:pt x="3456" y="100"/>
                    </a:cubicBezTo>
                    <a:cubicBezTo>
                      <a:pt x="3128" y="269"/>
                      <a:pt x="2959" y="645"/>
                      <a:pt x="2940" y="1011"/>
                    </a:cubicBezTo>
                    <a:cubicBezTo>
                      <a:pt x="2940" y="1377"/>
                      <a:pt x="3006" y="1734"/>
                      <a:pt x="3147" y="2072"/>
                    </a:cubicBezTo>
                    <a:cubicBezTo>
                      <a:pt x="3485" y="3011"/>
                      <a:pt x="3898" y="3922"/>
                      <a:pt x="4396" y="4787"/>
                    </a:cubicBezTo>
                    <a:cubicBezTo>
                      <a:pt x="3691" y="4157"/>
                      <a:pt x="2987" y="3537"/>
                      <a:pt x="2264" y="2936"/>
                    </a:cubicBezTo>
                    <a:cubicBezTo>
                      <a:pt x="1907" y="2639"/>
                      <a:pt x="1481" y="2334"/>
                      <a:pt x="1042" y="2334"/>
                    </a:cubicBezTo>
                    <a:cubicBezTo>
                      <a:pt x="995" y="2334"/>
                      <a:pt x="949" y="2337"/>
                      <a:pt x="902" y="2345"/>
                    </a:cubicBezTo>
                    <a:cubicBezTo>
                      <a:pt x="414" y="2420"/>
                      <a:pt x="66" y="2908"/>
                      <a:pt x="28" y="3406"/>
                    </a:cubicBezTo>
                    <a:cubicBezTo>
                      <a:pt x="0" y="3894"/>
                      <a:pt x="244" y="4373"/>
                      <a:pt x="583" y="4740"/>
                    </a:cubicBezTo>
                    <a:cubicBezTo>
                      <a:pt x="921" y="5096"/>
                      <a:pt x="1343" y="5369"/>
                      <a:pt x="1757" y="5632"/>
                    </a:cubicBezTo>
                    <a:cubicBezTo>
                      <a:pt x="2189" y="5895"/>
                      <a:pt x="2592" y="6205"/>
                      <a:pt x="2949" y="6571"/>
                    </a:cubicBezTo>
                    <a:cubicBezTo>
                      <a:pt x="2940" y="6580"/>
                      <a:pt x="2931" y="6599"/>
                      <a:pt x="2931" y="6609"/>
                    </a:cubicBezTo>
                    <a:lnTo>
                      <a:pt x="2949" y="6609"/>
                    </a:lnTo>
                    <a:cubicBezTo>
                      <a:pt x="3168" y="6585"/>
                      <a:pt x="3387" y="6573"/>
                      <a:pt x="3606" y="6573"/>
                    </a:cubicBezTo>
                    <a:cubicBezTo>
                      <a:pt x="3913" y="6573"/>
                      <a:pt x="4220" y="6597"/>
                      <a:pt x="4527" y="6646"/>
                    </a:cubicBezTo>
                    <a:cubicBezTo>
                      <a:pt x="4818" y="6674"/>
                      <a:pt x="5091" y="6778"/>
                      <a:pt x="5325" y="6947"/>
                    </a:cubicBezTo>
                    <a:cubicBezTo>
                      <a:pt x="5485" y="7078"/>
                      <a:pt x="5579" y="7257"/>
                      <a:pt x="5607" y="7454"/>
                    </a:cubicBezTo>
                    <a:lnTo>
                      <a:pt x="5739" y="7435"/>
                    </a:lnTo>
                    <a:cubicBezTo>
                      <a:pt x="5729" y="7294"/>
                      <a:pt x="5729" y="7153"/>
                      <a:pt x="5739" y="7012"/>
                    </a:cubicBezTo>
                    <a:cubicBezTo>
                      <a:pt x="5776" y="6571"/>
                      <a:pt x="5851" y="6120"/>
                      <a:pt x="5974" y="5688"/>
                    </a:cubicBezTo>
                    <a:cubicBezTo>
                      <a:pt x="6067" y="5312"/>
                      <a:pt x="6246" y="4965"/>
                      <a:pt x="6481" y="4664"/>
                    </a:cubicBezTo>
                    <a:cubicBezTo>
                      <a:pt x="6528" y="4617"/>
                      <a:pt x="6565" y="4571"/>
                      <a:pt x="6612" y="4533"/>
                    </a:cubicBezTo>
                    <a:lnTo>
                      <a:pt x="6603" y="4514"/>
                    </a:lnTo>
                    <a:cubicBezTo>
                      <a:pt x="5823" y="3350"/>
                      <a:pt x="5861" y="1753"/>
                      <a:pt x="4997" y="645"/>
                    </a:cubicBezTo>
                    <a:cubicBezTo>
                      <a:pt x="4818" y="410"/>
                      <a:pt x="4584" y="213"/>
                      <a:pt x="4321" y="91"/>
                    </a:cubicBezTo>
                    <a:cubicBezTo>
                      <a:pt x="4182" y="31"/>
                      <a:pt x="4037" y="0"/>
                      <a:pt x="38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5"/>
              <p:cNvSpPr/>
              <p:nvPr/>
            </p:nvSpPr>
            <p:spPr>
              <a:xfrm>
                <a:off x="-6156810" y="6278915"/>
                <a:ext cx="218763" cy="118226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1584" extrusionOk="0">
                    <a:moveTo>
                      <a:pt x="916" y="1"/>
                    </a:moveTo>
                    <a:cubicBezTo>
                      <a:pt x="695" y="1"/>
                      <a:pt x="474" y="13"/>
                      <a:pt x="254" y="41"/>
                    </a:cubicBezTo>
                    <a:lnTo>
                      <a:pt x="245" y="32"/>
                    </a:lnTo>
                    <a:cubicBezTo>
                      <a:pt x="113" y="370"/>
                      <a:pt x="0" y="755"/>
                      <a:pt x="188" y="1055"/>
                    </a:cubicBezTo>
                    <a:cubicBezTo>
                      <a:pt x="329" y="1271"/>
                      <a:pt x="583" y="1365"/>
                      <a:pt x="827" y="1431"/>
                    </a:cubicBezTo>
                    <a:cubicBezTo>
                      <a:pt x="940" y="1459"/>
                      <a:pt x="1062" y="1487"/>
                      <a:pt x="1174" y="1506"/>
                    </a:cubicBezTo>
                    <a:cubicBezTo>
                      <a:pt x="1419" y="1553"/>
                      <a:pt x="1663" y="1572"/>
                      <a:pt x="1907" y="1581"/>
                    </a:cubicBezTo>
                    <a:cubicBezTo>
                      <a:pt x="1939" y="1583"/>
                      <a:pt x="1971" y="1584"/>
                      <a:pt x="2002" y="1584"/>
                    </a:cubicBezTo>
                    <a:cubicBezTo>
                      <a:pt x="2165" y="1584"/>
                      <a:pt x="2321" y="1563"/>
                      <a:pt x="2470" y="1515"/>
                    </a:cubicBezTo>
                    <a:cubicBezTo>
                      <a:pt x="2658" y="1450"/>
                      <a:pt x="2809" y="1318"/>
                      <a:pt x="2884" y="1149"/>
                    </a:cubicBezTo>
                    <a:cubicBezTo>
                      <a:pt x="2921" y="1065"/>
                      <a:pt x="2931" y="971"/>
                      <a:pt x="2921" y="877"/>
                    </a:cubicBezTo>
                    <a:cubicBezTo>
                      <a:pt x="2893" y="680"/>
                      <a:pt x="2790" y="501"/>
                      <a:pt x="2639" y="379"/>
                    </a:cubicBezTo>
                    <a:cubicBezTo>
                      <a:pt x="2395" y="210"/>
                      <a:pt x="2123" y="107"/>
                      <a:pt x="1832" y="69"/>
                    </a:cubicBezTo>
                    <a:cubicBezTo>
                      <a:pt x="1531" y="25"/>
                      <a:pt x="1224" y="1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5"/>
              <p:cNvSpPr/>
              <p:nvPr/>
            </p:nvSpPr>
            <p:spPr>
              <a:xfrm>
                <a:off x="-5765620" y="5380398"/>
                <a:ext cx="930282" cy="567917"/>
              </a:xfrm>
              <a:custGeom>
                <a:avLst/>
                <a:gdLst/>
                <a:ahLst/>
                <a:cxnLst/>
                <a:rect l="l" t="t" r="r" b="b"/>
                <a:pathLst>
                  <a:path w="12464" h="7609" fill="none" extrusionOk="0">
                    <a:moveTo>
                      <a:pt x="1540" y="7205"/>
                    </a:moveTo>
                    <a:cubicBezTo>
                      <a:pt x="1268" y="7186"/>
                      <a:pt x="1005" y="7383"/>
                      <a:pt x="742" y="7486"/>
                    </a:cubicBezTo>
                    <a:cubicBezTo>
                      <a:pt x="451" y="7608"/>
                      <a:pt x="0" y="7524"/>
                      <a:pt x="0" y="7214"/>
                    </a:cubicBezTo>
                    <a:cubicBezTo>
                      <a:pt x="0" y="7167"/>
                      <a:pt x="9" y="7129"/>
                      <a:pt x="28" y="7092"/>
                    </a:cubicBezTo>
                    <a:cubicBezTo>
                      <a:pt x="85" y="6970"/>
                      <a:pt x="179" y="6866"/>
                      <a:pt x="282" y="6791"/>
                    </a:cubicBezTo>
                    <a:cubicBezTo>
                      <a:pt x="676" y="6481"/>
                      <a:pt x="1071" y="6171"/>
                      <a:pt x="1465" y="5871"/>
                    </a:cubicBezTo>
                    <a:cubicBezTo>
                      <a:pt x="4114" y="3880"/>
                      <a:pt x="6969" y="2180"/>
                      <a:pt x="9984" y="799"/>
                    </a:cubicBezTo>
                    <a:cubicBezTo>
                      <a:pt x="10519" y="555"/>
                      <a:pt x="11054" y="320"/>
                      <a:pt x="11590" y="95"/>
                    </a:cubicBezTo>
                    <a:cubicBezTo>
                      <a:pt x="11721" y="29"/>
                      <a:pt x="11853" y="1"/>
                      <a:pt x="11994" y="1"/>
                    </a:cubicBezTo>
                    <a:cubicBezTo>
                      <a:pt x="12059" y="1"/>
                      <a:pt x="12116" y="20"/>
                      <a:pt x="12172" y="57"/>
                    </a:cubicBezTo>
                    <a:cubicBezTo>
                      <a:pt x="12463" y="245"/>
                      <a:pt x="12238" y="715"/>
                      <a:pt x="11947" y="921"/>
                    </a:cubicBezTo>
                    <a:cubicBezTo>
                      <a:pt x="11665" y="1128"/>
                      <a:pt x="11289" y="1325"/>
                      <a:pt x="11289" y="166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5"/>
              <p:cNvSpPr/>
              <p:nvPr/>
            </p:nvSpPr>
            <p:spPr>
              <a:xfrm>
                <a:off x="-5763530" y="5199545"/>
                <a:ext cx="905054" cy="710176"/>
              </a:xfrm>
              <a:custGeom>
                <a:avLst/>
                <a:gdLst/>
                <a:ahLst/>
                <a:cxnLst/>
                <a:rect l="l" t="t" r="r" b="b"/>
                <a:pathLst>
                  <a:path w="12126" h="9515" fill="none" extrusionOk="0">
                    <a:moveTo>
                      <a:pt x="12125" y="2499"/>
                    </a:moveTo>
                    <a:cubicBezTo>
                      <a:pt x="12069" y="2471"/>
                      <a:pt x="12022" y="2452"/>
                      <a:pt x="11966" y="2424"/>
                    </a:cubicBezTo>
                    <a:cubicBezTo>
                      <a:pt x="11280" y="2114"/>
                      <a:pt x="10604" y="1748"/>
                      <a:pt x="9956" y="1353"/>
                    </a:cubicBezTo>
                    <a:cubicBezTo>
                      <a:pt x="9270" y="940"/>
                      <a:pt x="8613" y="489"/>
                      <a:pt x="7983" y="1"/>
                    </a:cubicBezTo>
                    <a:cubicBezTo>
                      <a:pt x="5438" y="1109"/>
                      <a:pt x="3024" y="2499"/>
                      <a:pt x="780" y="4133"/>
                    </a:cubicBezTo>
                    <a:cubicBezTo>
                      <a:pt x="742" y="4979"/>
                      <a:pt x="658" y="5814"/>
                      <a:pt x="536" y="6650"/>
                    </a:cubicBezTo>
                    <a:cubicBezTo>
                      <a:pt x="404" y="7608"/>
                      <a:pt x="226" y="8566"/>
                      <a:pt x="0" y="9515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5"/>
              <p:cNvSpPr/>
              <p:nvPr/>
            </p:nvSpPr>
            <p:spPr>
              <a:xfrm>
                <a:off x="-5722926" y="5301951"/>
                <a:ext cx="701070" cy="394011"/>
              </a:xfrm>
              <a:custGeom>
                <a:avLst/>
                <a:gdLst/>
                <a:ahLst/>
                <a:cxnLst/>
                <a:rect l="l" t="t" r="r" b="b"/>
                <a:pathLst>
                  <a:path w="9393" h="5279" fill="none" extrusionOk="0">
                    <a:moveTo>
                      <a:pt x="1" y="5278"/>
                    </a:moveTo>
                    <a:cubicBezTo>
                      <a:pt x="2603" y="2714"/>
                      <a:pt x="5852" y="892"/>
                      <a:pt x="9393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5"/>
              <p:cNvSpPr/>
              <p:nvPr/>
            </p:nvSpPr>
            <p:spPr>
              <a:xfrm>
                <a:off x="-5609995" y="5440707"/>
                <a:ext cx="884007" cy="1203679"/>
              </a:xfrm>
              <a:custGeom>
                <a:avLst/>
                <a:gdLst/>
                <a:ahLst/>
                <a:cxnLst/>
                <a:rect l="l" t="t" r="r" b="b"/>
                <a:pathLst>
                  <a:path w="11844" h="16127" fill="none" extrusionOk="0">
                    <a:moveTo>
                      <a:pt x="7899" y="1"/>
                    </a:moveTo>
                    <a:cubicBezTo>
                      <a:pt x="8378" y="207"/>
                      <a:pt x="8819" y="498"/>
                      <a:pt x="9204" y="855"/>
                    </a:cubicBezTo>
                    <a:cubicBezTo>
                      <a:pt x="10106" y="1710"/>
                      <a:pt x="10716" y="2818"/>
                      <a:pt x="10951" y="4039"/>
                    </a:cubicBezTo>
                    <a:cubicBezTo>
                      <a:pt x="11270" y="5720"/>
                      <a:pt x="10951" y="7467"/>
                      <a:pt x="10378" y="9130"/>
                    </a:cubicBezTo>
                    <a:cubicBezTo>
                      <a:pt x="10744" y="8914"/>
                      <a:pt x="11214" y="8979"/>
                      <a:pt x="11496" y="9299"/>
                    </a:cubicBezTo>
                    <a:cubicBezTo>
                      <a:pt x="11768" y="9618"/>
                      <a:pt x="11843" y="10059"/>
                      <a:pt x="11684" y="10454"/>
                    </a:cubicBezTo>
                    <a:cubicBezTo>
                      <a:pt x="11515" y="10839"/>
                      <a:pt x="11195" y="11130"/>
                      <a:pt x="10791" y="11243"/>
                    </a:cubicBezTo>
                    <a:cubicBezTo>
                      <a:pt x="11073" y="12191"/>
                      <a:pt x="11120" y="13196"/>
                      <a:pt x="10942" y="14164"/>
                    </a:cubicBezTo>
                    <a:cubicBezTo>
                      <a:pt x="10895" y="14417"/>
                      <a:pt x="10820" y="14680"/>
                      <a:pt x="10613" y="14830"/>
                    </a:cubicBezTo>
                    <a:cubicBezTo>
                      <a:pt x="10378" y="15000"/>
                      <a:pt x="10040" y="14943"/>
                      <a:pt x="9796" y="14784"/>
                    </a:cubicBezTo>
                    <a:cubicBezTo>
                      <a:pt x="9552" y="14633"/>
                      <a:pt x="9383" y="14380"/>
                      <a:pt x="9195" y="14135"/>
                    </a:cubicBezTo>
                    <a:cubicBezTo>
                      <a:pt x="9195" y="14380"/>
                      <a:pt x="9148" y="14633"/>
                      <a:pt x="9054" y="14859"/>
                    </a:cubicBezTo>
                    <a:cubicBezTo>
                      <a:pt x="8951" y="15093"/>
                      <a:pt x="8782" y="15291"/>
                      <a:pt x="8556" y="15403"/>
                    </a:cubicBezTo>
                    <a:cubicBezTo>
                      <a:pt x="8331" y="15516"/>
                      <a:pt x="8058" y="15507"/>
                      <a:pt x="7842" y="15375"/>
                    </a:cubicBezTo>
                    <a:cubicBezTo>
                      <a:pt x="7617" y="15234"/>
                      <a:pt x="7514" y="14962"/>
                      <a:pt x="7392" y="14699"/>
                    </a:cubicBezTo>
                    <a:cubicBezTo>
                      <a:pt x="7288" y="15093"/>
                      <a:pt x="7091" y="15488"/>
                      <a:pt x="6762" y="15732"/>
                    </a:cubicBezTo>
                    <a:cubicBezTo>
                      <a:pt x="6424" y="15976"/>
                      <a:pt x="5936" y="16023"/>
                      <a:pt x="5607" y="15760"/>
                    </a:cubicBezTo>
                    <a:cubicBezTo>
                      <a:pt x="5391" y="15591"/>
                      <a:pt x="5288" y="15319"/>
                      <a:pt x="5175" y="15056"/>
                    </a:cubicBezTo>
                    <a:cubicBezTo>
                      <a:pt x="5147" y="15385"/>
                      <a:pt x="4987" y="15685"/>
                      <a:pt x="4734" y="15892"/>
                    </a:cubicBezTo>
                    <a:cubicBezTo>
                      <a:pt x="4480" y="16098"/>
                      <a:pt x="4123" y="16127"/>
                      <a:pt x="3832" y="15967"/>
                    </a:cubicBezTo>
                    <a:cubicBezTo>
                      <a:pt x="3494" y="15760"/>
                      <a:pt x="3419" y="15319"/>
                      <a:pt x="3362" y="14924"/>
                    </a:cubicBezTo>
                    <a:lnTo>
                      <a:pt x="3231" y="13919"/>
                    </a:lnTo>
                    <a:cubicBezTo>
                      <a:pt x="3212" y="13722"/>
                      <a:pt x="3175" y="13516"/>
                      <a:pt x="3034" y="13394"/>
                    </a:cubicBezTo>
                    <a:cubicBezTo>
                      <a:pt x="2883" y="13271"/>
                      <a:pt x="2639" y="13281"/>
                      <a:pt x="2451" y="13347"/>
                    </a:cubicBezTo>
                    <a:cubicBezTo>
                      <a:pt x="2264" y="13412"/>
                      <a:pt x="2104" y="13544"/>
                      <a:pt x="1916" y="13628"/>
                    </a:cubicBezTo>
                    <a:cubicBezTo>
                      <a:pt x="1315" y="13872"/>
                      <a:pt x="639" y="13666"/>
                      <a:pt x="272" y="13140"/>
                    </a:cubicBezTo>
                    <a:cubicBezTo>
                      <a:pt x="56" y="12821"/>
                      <a:pt x="0" y="12379"/>
                      <a:pt x="216" y="12060"/>
                    </a:cubicBezTo>
                    <a:cubicBezTo>
                      <a:pt x="395" y="11778"/>
                      <a:pt x="733" y="11647"/>
                      <a:pt x="1052" y="11525"/>
                    </a:cubicBezTo>
                    <a:cubicBezTo>
                      <a:pt x="1315" y="11431"/>
                      <a:pt x="1578" y="11327"/>
                      <a:pt x="1841" y="11233"/>
                    </a:cubicBezTo>
                    <a:cubicBezTo>
                      <a:pt x="1925" y="11205"/>
                      <a:pt x="2010" y="11168"/>
                      <a:pt x="2094" y="11139"/>
                    </a:cubicBezTo>
                    <a:cubicBezTo>
                      <a:pt x="2339" y="11046"/>
                      <a:pt x="2611" y="10933"/>
                      <a:pt x="2705" y="10689"/>
                    </a:cubicBezTo>
                    <a:cubicBezTo>
                      <a:pt x="2808" y="10416"/>
                      <a:pt x="2630" y="10125"/>
                      <a:pt x="2489" y="9872"/>
                    </a:cubicBezTo>
                    <a:cubicBezTo>
                      <a:pt x="2010" y="9007"/>
                      <a:pt x="1803" y="8012"/>
                      <a:pt x="1916" y="7035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25"/>
              <p:cNvSpPr/>
              <p:nvPr/>
            </p:nvSpPr>
            <p:spPr>
              <a:xfrm>
                <a:off x="-5657018" y="5819281"/>
                <a:ext cx="183086" cy="454318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6087" fill="none" extrusionOk="0">
                    <a:moveTo>
                      <a:pt x="2452" y="6086"/>
                    </a:moveTo>
                    <a:cubicBezTo>
                      <a:pt x="1907" y="5542"/>
                      <a:pt x="1428" y="4922"/>
                      <a:pt x="1053" y="4236"/>
                    </a:cubicBezTo>
                    <a:cubicBezTo>
                      <a:pt x="555" y="3334"/>
                      <a:pt x="226" y="2348"/>
                      <a:pt x="85" y="1325"/>
                    </a:cubicBezTo>
                    <a:cubicBezTo>
                      <a:pt x="20" y="883"/>
                      <a:pt x="1" y="442"/>
                      <a:pt x="1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5"/>
              <p:cNvSpPr/>
              <p:nvPr/>
            </p:nvSpPr>
            <p:spPr>
              <a:xfrm>
                <a:off x="-5440412" y="5638428"/>
                <a:ext cx="64561" cy="106582"/>
              </a:xfrm>
              <a:custGeom>
                <a:avLst/>
                <a:gdLst/>
                <a:ahLst/>
                <a:cxnLst/>
                <a:rect l="l" t="t" r="r" b="b"/>
                <a:pathLst>
                  <a:path w="865" h="1428" fill="none" extrusionOk="0">
                    <a:moveTo>
                      <a:pt x="1" y="1428"/>
                    </a:moveTo>
                    <a:cubicBezTo>
                      <a:pt x="189" y="892"/>
                      <a:pt x="480" y="413"/>
                      <a:pt x="865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5"/>
              <p:cNvSpPr/>
              <p:nvPr/>
            </p:nvSpPr>
            <p:spPr>
              <a:xfrm>
                <a:off x="-5044296" y="5540277"/>
                <a:ext cx="84863" cy="77847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43" fill="none" extrusionOk="0">
                    <a:moveTo>
                      <a:pt x="0" y="0"/>
                    </a:moveTo>
                    <a:cubicBezTo>
                      <a:pt x="498" y="198"/>
                      <a:pt x="902" y="564"/>
                      <a:pt x="1137" y="104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5"/>
              <p:cNvSpPr/>
              <p:nvPr/>
            </p:nvSpPr>
            <p:spPr>
              <a:xfrm>
                <a:off x="-6357293" y="5785619"/>
                <a:ext cx="492831" cy="612028"/>
              </a:xfrm>
              <a:custGeom>
                <a:avLst/>
                <a:gdLst/>
                <a:ahLst/>
                <a:cxnLst/>
                <a:rect l="l" t="t" r="r" b="b"/>
                <a:pathLst>
                  <a:path w="6603" h="8200" fill="none" extrusionOk="0">
                    <a:moveTo>
                      <a:pt x="6603" y="4546"/>
                    </a:moveTo>
                    <a:cubicBezTo>
                      <a:pt x="5823" y="3382"/>
                      <a:pt x="5861" y="1785"/>
                      <a:pt x="4997" y="686"/>
                    </a:cubicBezTo>
                    <a:cubicBezTo>
                      <a:pt x="4818" y="442"/>
                      <a:pt x="4584" y="245"/>
                      <a:pt x="4321" y="123"/>
                    </a:cubicBezTo>
                    <a:cubicBezTo>
                      <a:pt x="4039" y="0"/>
                      <a:pt x="3729" y="0"/>
                      <a:pt x="3456" y="132"/>
                    </a:cubicBezTo>
                    <a:cubicBezTo>
                      <a:pt x="3128" y="301"/>
                      <a:pt x="2959" y="677"/>
                      <a:pt x="2940" y="1043"/>
                    </a:cubicBezTo>
                    <a:cubicBezTo>
                      <a:pt x="2940" y="1409"/>
                      <a:pt x="3006" y="1766"/>
                      <a:pt x="3147" y="2114"/>
                    </a:cubicBezTo>
                    <a:cubicBezTo>
                      <a:pt x="3485" y="3043"/>
                      <a:pt x="3898" y="3954"/>
                      <a:pt x="4396" y="4819"/>
                    </a:cubicBezTo>
                    <a:cubicBezTo>
                      <a:pt x="3701" y="4189"/>
                      <a:pt x="2987" y="3569"/>
                      <a:pt x="2264" y="2968"/>
                    </a:cubicBezTo>
                    <a:cubicBezTo>
                      <a:pt x="1869" y="2640"/>
                      <a:pt x="1409" y="2301"/>
                      <a:pt x="902" y="2377"/>
                    </a:cubicBezTo>
                    <a:cubicBezTo>
                      <a:pt x="404" y="2461"/>
                      <a:pt x="66" y="2950"/>
                      <a:pt x="28" y="3438"/>
                    </a:cubicBezTo>
                    <a:cubicBezTo>
                      <a:pt x="0" y="3926"/>
                      <a:pt x="244" y="4405"/>
                      <a:pt x="583" y="4772"/>
                    </a:cubicBezTo>
                    <a:cubicBezTo>
                      <a:pt x="921" y="5128"/>
                      <a:pt x="1334" y="5401"/>
                      <a:pt x="1757" y="5664"/>
                    </a:cubicBezTo>
                    <a:cubicBezTo>
                      <a:pt x="2189" y="5927"/>
                      <a:pt x="2592" y="6237"/>
                      <a:pt x="2949" y="6603"/>
                    </a:cubicBezTo>
                    <a:cubicBezTo>
                      <a:pt x="2949" y="6612"/>
                      <a:pt x="2940" y="6631"/>
                      <a:pt x="2931" y="6641"/>
                    </a:cubicBezTo>
                    <a:cubicBezTo>
                      <a:pt x="2799" y="6979"/>
                      <a:pt x="2686" y="7364"/>
                      <a:pt x="2884" y="7664"/>
                    </a:cubicBezTo>
                    <a:cubicBezTo>
                      <a:pt x="3024" y="7880"/>
                      <a:pt x="3278" y="7974"/>
                      <a:pt x="3522" y="8040"/>
                    </a:cubicBezTo>
                    <a:cubicBezTo>
                      <a:pt x="3644" y="8068"/>
                      <a:pt x="3748" y="8096"/>
                      <a:pt x="3870" y="8115"/>
                    </a:cubicBezTo>
                    <a:cubicBezTo>
                      <a:pt x="4105" y="8153"/>
                      <a:pt x="4358" y="8181"/>
                      <a:pt x="4602" y="8190"/>
                    </a:cubicBezTo>
                    <a:cubicBezTo>
                      <a:pt x="4790" y="8200"/>
                      <a:pt x="4978" y="8171"/>
                      <a:pt x="5166" y="8115"/>
                    </a:cubicBezTo>
                    <a:cubicBezTo>
                      <a:pt x="5344" y="8059"/>
                      <a:pt x="5495" y="7927"/>
                      <a:pt x="5579" y="7749"/>
                    </a:cubicBezTo>
                    <a:cubicBezTo>
                      <a:pt x="5607" y="7664"/>
                      <a:pt x="5626" y="7570"/>
                      <a:pt x="5607" y="7486"/>
                    </a:cubicBezTo>
                    <a:cubicBezTo>
                      <a:pt x="5579" y="7289"/>
                      <a:pt x="5485" y="7110"/>
                      <a:pt x="5325" y="6979"/>
                    </a:cubicBezTo>
                    <a:cubicBezTo>
                      <a:pt x="5091" y="6810"/>
                      <a:pt x="4818" y="6706"/>
                      <a:pt x="4527" y="6678"/>
                    </a:cubicBezTo>
                    <a:cubicBezTo>
                      <a:pt x="4001" y="6594"/>
                      <a:pt x="3475" y="6584"/>
                      <a:pt x="2949" y="664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5"/>
              <p:cNvSpPr/>
              <p:nvPr/>
            </p:nvSpPr>
            <p:spPr>
              <a:xfrm>
                <a:off x="-6071272" y="6390577"/>
                <a:ext cx="275562" cy="138900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1861" fill="none" extrusionOk="0">
                    <a:moveTo>
                      <a:pt x="28" y="1"/>
                    </a:moveTo>
                    <a:cubicBezTo>
                      <a:pt x="28" y="1"/>
                      <a:pt x="28" y="1"/>
                      <a:pt x="28" y="10"/>
                    </a:cubicBezTo>
                    <a:cubicBezTo>
                      <a:pt x="0" y="564"/>
                      <a:pt x="244" y="1100"/>
                      <a:pt x="695" y="1438"/>
                    </a:cubicBezTo>
                    <a:cubicBezTo>
                      <a:pt x="1118" y="1729"/>
                      <a:pt x="1634" y="1860"/>
                      <a:pt x="2142" y="1785"/>
                    </a:cubicBezTo>
                    <a:cubicBezTo>
                      <a:pt x="2189" y="1785"/>
                      <a:pt x="2235" y="1776"/>
                      <a:pt x="2273" y="1766"/>
                    </a:cubicBezTo>
                    <a:cubicBezTo>
                      <a:pt x="2818" y="1654"/>
                      <a:pt x="3316" y="1372"/>
                      <a:pt x="3691" y="95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5"/>
              <p:cNvSpPr/>
              <p:nvPr/>
            </p:nvSpPr>
            <p:spPr>
              <a:xfrm>
                <a:off x="-5929679" y="6100376"/>
                <a:ext cx="227197" cy="588890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7890" fill="none" extrusionOk="0">
                    <a:moveTo>
                      <a:pt x="245" y="5692"/>
                    </a:moveTo>
                    <a:cubicBezTo>
                      <a:pt x="479" y="6406"/>
                      <a:pt x="648" y="7148"/>
                      <a:pt x="761" y="7890"/>
                    </a:cubicBezTo>
                    <a:lnTo>
                      <a:pt x="3043" y="7213"/>
                    </a:lnTo>
                    <a:cubicBezTo>
                      <a:pt x="2564" y="5786"/>
                      <a:pt x="2611" y="4227"/>
                      <a:pt x="2818" y="2733"/>
                    </a:cubicBezTo>
                    <a:cubicBezTo>
                      <a:pt x="2893" y="2189"/>
                      <a:pt x="2987" y="1635"/>
                      <a:pt x="2856" y="1099"/>
                    </a:cubicBezTo>
                    <a:cubicBezTo>
                      <a:pt x="2733" y="573"/>
                      <a:pt x="2320" y="57"/>
                      <a:pt x="1766" y="10"/>
                    </a:cubicBezTo>
                    <a:cubicBezTo>
                      <a:pt x="1447" y="0"/>
                      <a:pt x="1127" y="113"/>
                      <a:pt x="883" y="348"/>
                    </a:cubicBezTo>
                    <a:lnTo>
                      <a:pt x="883" y="348"/>
                    </a:lnTo>
                    <a:cubicBezTo>
                      <a:pt x="836" y="386"/>
                      <a:pt x="799" y="432"/>
                      <a:pt x="752" y="479"/>
                    </a:cubicBezTo>
                    <a:cubicBezTo>
                      <a:pt x="517" y="780"/>
                      <a:pt x="338" y="1127"/>
                      <a:pt x="245" y="1503"/>
                    </a:cubicBezTo>
                    <a:cubicBezTo>
                      <a:pt x="122" y="1935"/>
                      <a:pt x="47" y="2386"/>
                      <a:pt x="10" y="2827"/>
                    </a:cubicBezTo>
                    <a:cubicBezTo>
                      <a:pt x="0" y="2968"/>
                      <a:pt x="0" y="3109"/>
                      <a:pt x="10" y="3250"/>
                    </a:cubicBezTo>
                    <a:cubicBezTo>
                      <a:pt x="19" y="3419"/>
                      <a:pt x="85" y="3579"/>
                      <a:pt x="188" y="3720"/>
                    </a:cubicBezTo>
                    <a:cubicBezTo>
                      <a:pt x="517" y="4114"/>
                      <a:pt x="1212" y="3973"/>
                      <a:pt x="1541" y="3579"/>
                    </a:cubicBezTo>
                    <a:cubicBezTo>
                      <a:pt x="1869" y="3175"/>
                      <a:pt x="1944" y="2640"/>
                      <a:pt x="2001" y="212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>
                <a:off x="-6107771" y="5433019"/>
                <a:ext cx="255260" cy="265038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3551" fill="none" extrusionOk="0">
                    <a:moveTo>
                      <a:pt x="1316" y="1325"/>
                    </a:moveTo>
                    <a:cubicBezTo>
                      <a:pt x="799" y="911"/>
                      <a:pt x="29" y="1249"/>
                      <a:pt x="1" y="1916"/>
                    </a:cubicBezTo>
                    <a:cubicBezTo>
                      <a:pt x="10" y="2254"/>
                      <a:pt x="170" y="2564"/>
                      <a:pt x="452" y="2762"/>
                    </a:cubicBezTo>
                    <a:cubicBezTo>
                      <a:pt x="724" y="2949"/>
                      <a:pt x="1034" y="3090"/>
                      <a:pt x="1353" y="3165"/>
                    </a:cubicBezTo>
                    <a:cubicBezTo>
                      <a:pt x="1926" y="3334"/>
                      <a:pt x="2508" y="3457"/>
                      <a:pt x="3100" y="3532"/>
                    </a:cubicBezTo>
                    <a:cubicBezTo>
                      <a:pt x="3166" y="3550"/>
                      <a:pt x="3241" y="3541"/>
                      <a:pt x="3297" y="3513"/>
                    </a:cubicBezTo>
                    <a:cubicBezTo>
                      <a:pt x="3391" y="3457"/>
                      <a:pt x="3410" y="3334"/>
                      <a:pt x="3410" y="3231"/>
                    </a:cubicBezTo>
                    <a:cubicBezTo>
                      <a:pt x="3419" y="2564"/>
                      <a:pt x="3354" y="1898"/>
                      <a:pt x="3222" y="1249"/>
                    </a:cubicBezTo>
                    <a:cubicBezTo>
                      <a:pt x="3175" y="949"/>
                      <a:pt x="3063" y="667"/>
                      <a:pt x="2903" y="414"/>
                    </a:cubicBezTo>
                    <a:cubicBezTo>
                      <a:pt x="2734" y="151"/>
                      <a:pt x="2443" y="0"/>
                      <a:pt x="2142" y="10"/>
                    </a:cubicBezTo>
                    <a:cubicBezTo>
                      <a:pt x="1851" y="57"/>
                      <a:pt x="1616" y="235"/>
                      <a:pt x="1494" y="498"/>
                    </a:cubicBezTo>
                    <a:cubicBezTo>
                      <a:pt x="1381" y="761"/>
                      <a:pt x="1316" y="1043"/>
                      <a:pt x="1316" y="132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5"/>
              <p:cNvSpPr/>
              <p:nvPr/>
            </p:nvSpPr>
            <p:spPr>
              <a:xfrm>
                <a:off x="-5577750" y="6078656"/>
                <a:ext cx="117106" cy="70831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949" fill="none" extrusionOk="0">
                    <a:moveTo>
                      <a:pt x="0" y="761"/>
                    </a:moveTo>
                    <a:cubicBezTo>
                      <a:pt x="272" y="949"/>
                      <a:pt x="658" y="902"/>
                      <a:pt x="930" y="733"/>
                    </a:cubicBezTo>
                    <a:cubicBezTo>
                      <a:pt x="1202" y="545"/>
                      <a:pt x="1418" y="291"/>
                      <a:pt x="1569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5"/>
              <p:cNvSpPr/>
              <p:nvPr/>
            </p:nvSpPr>
            <p:spPr>
              <a:xfrm>
                <a:off x="-5156480" y="5726952"/>
                <a:ext cx="261530" cy="441182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5911" extrusionOk="0">
                    <a:moveTo>
                      <a:pt x="1510" y="1"/>
                    </a:moveTo>
                    <a:cubicBezTo>
                      <a:pt x="1477" y="1"/>
                      <a:pt x="1443" y="3"/>
                      <a:pt x="1409" y="7"/>
                    </a:cubicBezTo>
                    <a:cubicBezTo>
                      <a:pt x="545" y="101"/>
                      <a:pt x="1" y="1510"/>
                      <a:pt x="189" y="3134"/>
                    </a:cubicBezTo>
                    <a:cubicBezTo>
                      <a:pt x="370" y="4701"/>
                      <a:pt x="1171" y="5910"/>
                      <a:pt x="2003" y="5910"/>
                    </a:cubicBezTo>
                    <a:cubicBezTo>
                      <a:pt x="2033" y="5910"/>
                      <a:pt x="2064" y="5908"/>
                      <a:pt x="2095" y="5905"/>
                    </a:cubicBezTo>
                    <a:cubicBezTo>
                      <a:pt x="2959" y="5802"/>
                      <a:pt x="3504" y="4402"/>
                      <a:pt x="3316" y="2768"/>
                    </a:cubicBezTo>
                    <a:cubicBezTo>
                      <a:pt x="3126" y="1207"/>
                      <a:pt x="2338" y="1"/>
                      <a:pt x="1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-5081467" y="5785992"/>
                <a:ext cx="182339" cy="315493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4227" extrusionOk="0">
                    <a:moveTo>
                      <a:pt x="996" y="0"/>
                    </a:moveTo>
                    <a:cubicBezTo>
                      <a:pt x="971" y="0"/>
                      <a:pt x="946" y="2"/>
                      <a:pt x="921" y="5"/>
                    </a:cubicBezTo>
                    <a:cubicBezTo>
                      <a:pt x="423" y="61"/>
                      <a:pt x="66" y="690"/>
                      <a:pt x="1" y="1526"/>
                    </a:cubicBezTo>
                    <a:lnTo>
                      <a:pt x="836" y="1968"/>
                    </a:lnTo>
                    <a:cubicBezTo>
                      <a:pt x="1024" y="2071"/>
                      <a:pt x="1053" y="2334"/>
                      <a:pt x="883" y="2475"/>
                    </a:cubicBezTo>
                    <a:lnTo>
                      <a:pt x="188" y="3020"/>
                    </a:lnTo>
                    <a:cubicBezTo>
                      <a:pt x="438" y="3741"/>
                      <a:pt x="882" y="4226"/>
                      <a:pt x="1335" y="4226"/>
                    </a:cubicBezTo>
                    <a:cubicBezTo>
                      <a:pt x="1360" y="4226"/>
                      <a:pt x="1385" y="4225"/>
                      <a:pt x="1409" y="4222"/>
                    </a:cubicBezTo>
                    <a:cubicBezTo>
                      <a:pt x="2039" y="4147"/>
                      <a:pt x="2443" y="3142"/>
                      <a:pt x="2311" y="1977"/>
                    </a:cubicBezTo>
                    <a:cubicBezTo>
                      <a:pt x="2176" y="859"/>
                      <a:pt x="1599" y="0"/>
                      <a:pt x="9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5"/>
              <p:cNvSpPr/>
              <p:nvPr/>
            </p:nvSpPr>
            <p:spPr>
              <a:xfrm>
                <a:off x="-5363234" y="5756434"/>
                <a:ext cx="261530" cy="441108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5910" extrusionOk="0">
                    <a:moveTo>
                      <a:pt x="1509" y="0"/>
                    </a:moveTo>
                    <a:cubicBezTo>
                      <a:pt x="1476" y="0"/>
                      <a:pt x="1442" y="2"/>
                      <a:pt x="1409" y="6"/>
                    </a:cubicBezTo>
                    <a:cubicBezTo>
                      <a:pt x="545" y="110"/>
                      <a:pt x="0" y="1509"/>
                      <a:pt x="188" y="3134"/>
                    </a:cubicBezTo>
                    <a:cubicBezTo>
                      <a:pt x="369" y="4709"/>
                      <a:pt x="1170" y="5910"/>
                      <a:pt x="2001" y="5910"/>
                    </a:cubicBezTo>
                    <a:cubicBezTo>
                      <a:pt x="2032" y="5910"/>
                      <a:pt x="2063" y="5908"/>
                      <a:pt x="2094" y="5905"/>
                    </a:cubicBezTo>
                    <a:cubicBezTo>
                      <a:pt x="2959" y="5801"/>
                      <a:pt x="3503" y="4402"/>
                      <a:pt x="3306" y="2768"/>
                    </a:cubicBezTo>
                    <a:cubicBezTo>
                      <a:pt x="3125" y="1206"/>
                      <a:pt x="2329" y="0"/>
                      <a:pt x="15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5"/>
              <p:cNvSpPr/>
              <p:nvPr/>
            </p:nvSpPr>
            <p:spPr>
              <a:xfrm>
                <a:off x="-5288295" y="5815400"/>
                <a:ext cx="182339" cy="315493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4227" extrusionOk="0">
                    <a:moveTo>
                      <a:pt x="988" y="1"/>
                    </a:moveTo>
                    <a:cubicBezTo>
                      <a:pt x="963" y="1"/>
                      <a:pt x="937" y="2"/>
                      <a:pt x="912" y="5"/>
                    </a:cubicBezTo>
                    <a:cubicBezTo>
                      <a:pt x="414" y="62"/>
                      <a:pt x="67" y="700"/>
                      <a:pt x="1" y="1527"/>
                    </a:cubicBezTo>
                    <a:lnTo>
                      <a:pt x="837" y="1968"/>
                    </a:lnTo>
                    <a:cubicBezTo>
                      <a:pt x="1025" y="2072"/>
                      <a:pt x="1043" y="2335"/>
                      <a:pt x="884" y="2475"/>
                    </a:cubicBezTo>
                    <a:lnTo>
                      <a:pt x="189" y="3020"/>
                    </a:lnTo>
                    <a:cubicBezTo>
                      <a:pt x="438" y="3742"/>
                      <a:pt x="874" y="4227"/>
                      <a:pt x="1334" y="4227"/>
                    </a:cubicBezTo>
                    <a:cubicBezTo>
                      <a:pt x="1359" y="4227"/>
                      <a:pt x="1385" y="4225"/>
                      <a:pt x="1410" y="4222"/>
                    </a:cubicBezTo>
                    <a:cubicBezTo>
                      <a:pt x="2039" y="4147"/>
                      <a:pt x="2443" y="3142"/>
                      <a:pt x="2302" y="1978"/>
                    </a:cubicBezTo>
                    <a:cubicBezTo>
                      <a:pt x="2176" y="859"/>
                      <a:pt x="1599" y="1"/>
                      <a:pt x="9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MODA EM XV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5" y="1347312"/>
            <a:ext cx="5094734" cy="272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Foi o momento da extravagância! No período do Renascimento, a sociedade se tornou mais questionadora e, por consequência, mais curiosa. Isso gerou impactos culturais que também refletiram no vestuário. A moda renascentista carrega traços da Era gótica medieval. Comerciantes e navegadoras faziam o comercio em rotas asiáticas e via oceano. Eles trouxeram do oriente para a Europa sedas, brocados, novas técnicas de tingimento, temperos, perfumes e joias nunca antes vistas. Este merchandise asiático foi inserido na Europa por famílias como os Borgias e os Médici. A moda italiana renascentista era simples mas com tecidos luxuosos, joalheria elegante e cores brilhantes. Lá por 1450, os vestidos femininos passaram a ter a parte de cima separada da saia, dando origem aos primeiros corpetes. As mangas, em homens e mulheres eram bastante elaboradas e bufantes. O comercio levou esta moda italiana para países como a França, Alemanha e Inglaterra.</a:t>
            </a:r>
            <a:endParaRPr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448" name="Google Shape;1448;p47"/>
          <p:cNvGrpSpPr/>
          <p:nvPr/>
        </p:nvGrpSpPr>
        <p:grpSpPr>
          <a:xfrm>
            <a:off x="5807968" y="1656486"/>
            <a:ext cx="2592227" cy="1220203"/>
            <a:chOff x="5379573" y="1916327"/>
            <a:chExt cx="2592227" cy="995085"/>
          </a:xfrm>
        </p:grpSpPr>
        <p:grpSp>
          <p:nvGrpSpPr>
            <p:cNvPr id="1449" name="Google Shape;1449;p47"/>
            <p:cNvGrpSpPr/>
            <p:nvPr/>
          </p:nvGrpSpPr>
          <p:grpSpPr>
            <a:xfrm>
              <a:off x="5379573" y="2537488"/>
              <a:ext cx="1135793" cy="373924"/>
              <a:chOff x="5474207" y="2052850"/>
              <a:chExt cx="1239002" cy="444459"/>
            </a:xfrm>
          </p:grpSpPr>
          <p:sp>
            <p:nvSpPr>
              <p:cNvPr id="1450" name="Google Shape;1450;p47"/>
              <p:cNvSpPr/>
              <p:nvPr/>
            </p:nvSpPr>
            <p:spPr>
              <a:xfrm flipH="1">
                <a:off x="5474207" y="2065909"/>
                <a:ext cx="1238992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1143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Ultra"/>
                  <a:ea typeface="Ultra"/>
                  <a:cs typeface="Ultra"/>
                  <a:sym typeface="Ultra"/>
                </a:endParaRPr>
              </a:p>
            </p:txBody>
          </p:sp>
          <p:sp>
            <p:nvSpPr>
              <p:cNvPr id="1451" name="Google Shape;1451;p47"/>
              <p:cNvSpPr/>
              <p:nvPr/>
            </p:nvSpPr>
            <p:spPr>
              <a:xfrm flipH="1">
                <a:off x="5474216" y="2052850"/>
                <a:ext cx="1238993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dk1"/>
                    </a:solidFill>
                    <a:latin typeface="Ultra"/>
                    <a:ea typeface="Ultra"/>
                    <a:cs typeface="Ultra"/>
                    <a:sym typeface="Ultra"/>
                  </a:rPr>
                  <a:t>looks         </a:t>
                </a:r>
                <a:endParaRPr sz="1800" dirty="0">
                  <a:solidFill>
                    <a:schemeClr val="dk1"/>
                  </a:solidFill>
                  <a:latin typeface="Ultra"/>
                  <a:ea typeface="Ultra"/>
                  <a:cs typeface="Ultra"/>
                  <a:sym typeface="Ultra"/>
                </a:endParaRPr>
              </a:p>
            </p:txBody>
          </p:sp>
        </p:grpSp>
        <p:grpSp>
          <p:nvGrpSpPr>
            <p:cNvPr id="1452" name="Google Shape;1452;p47"/>
            <p:cNvGrpSpPr/>
            <p:nvPr/>
          </p:nvGrpSpPr>
          <p:grpSpPr>
            <a:xfrm>
              <a:off x="6719158" y="2524258"/>
              <a:ext cx="1252642" cy="362938"/>
              <a:chOff x="5503650" y="2037125"/>
              <a:chExt cx="1366470" cy="431401"/>
            </a:xfrm>
          </p:grpSpPr>
          <p:sp>
            <p:nvSpPr>
              <p:cNvPr id="1453" name="Google Shape;1453;p47"/>
              <p:cNvSpPr/>
              <p:nvPr/>
            </p:nvSpPr>
            <p:spPr>
              <a:xfrm flipH="1">
                <a:off x="5503650" y="2037126"/>
                <a:ext cx="1366470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1143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Ultra"/>
                  <a:ea typeface="Ultra"/>
                  <a:cs typeface="Ultra"/>
                  <a:sym typeface="Ultra"/>
                </a:endParaRPr>
              </a:p>
            </p:txBody>
          </p:sp>
          <p:sp>
            <p:nvSpPr>
              <p:cNvPr id="1454" name="Google Shape;1454;p47"/>
              <p:cNvSpPr/>
              <p:nvPr/>
            </p:nvSpPr>
            <p:spPr>
              <a:xfrm flipH="1">
                <a:off x="5553438" y="2037125"/>
                <a:ext cx="1316681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dk1"/>
                    </a:solidFill>
                    <a:latin typeface="Ultra"/>
                    <a:ea typeface="Ultra"/>
                    <a:cs typeface="Ultra"/>
                    <a:sym typeface="Ultra"/>
                  </a:rPr>
                  <a:t>colors</a:t>
                </a:r>
                <a:endParaRPr sz="1800" dirty="0">
                  <a:solidFill>
                    <a:schemeClr val="dk1"/>
                  </a:solidFill>
                  <a:latin typeface="Ultra"/>
                  <a:ea typeface="Ultra"/>
                  <a:cs typeface="Ultra"/>
                  <a:sym typeface="Ultra"/>
                </a:endParaRPr>
              </a:p>
            </p:txBody>
          </p:sp>
        </p:grpSp>
        <p:grpSp>
          <p:nvGrpSpPr>
            <p:cNvPr id="1467" name="Google Shape;1467;p47"/>
            <p:cNvGrpSpPr/>
            <p:nvPr/>
          </p:nvGrpSpPr>
          <p:grpSpPr>
            <a:xfrm>
              <a:off x="6035876" y="1916327"/>
              <a:ext cx="1135786" cy="367983"/>
              <a:chOff x="5474215" y="2050521"/>
              <a:chExt cx="1238995" cy="437398"/>
            </a:xfrm>
          </p:grpSpPr>
          <p:sp>
            <p:nvSpPr>
              <p:cNvPr id="1468" name="Google Shape;1468;p47"/>
              <p:cNvSpPr/>
              <p:nvPr/>
            </p:nvSpPr>
            <p:spPr>
              <a:xfrm flipH="1">
                <a:off x="5474215" y="2056519"/>
                <a:ext cx="1238995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1143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Ultra"/>
                  <a:ea typeface="Ultra"/>
                  <a:cs typeface="Ultra"/>
                  <a:sym typeface="Ultra"/>
                </a:endParaRPr>
              </a:p>
            </p:txBody>
          </p:sp>
          <p:sp>
            <p:nvSpPr>
              <p:cNvPr id="1469" name="Google Shape;1469;p47"/>
              <p:cNvSpPr/>
              <p:nvPr/>
            </p:nvSpPr>
            <p:spPr>
              <a:xfrm flipH="1">
                <a:off x="5521505" y="2050521"/>
                <a:ext cx="1191704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dk1"/>
                    </a:solidFill>
                    <a:latin typeface="Ultra"/>
                    <a:ea typeface="Ultra"/>
                    <a:cs typeface="Ultra"/>
                    <a:sym typeface="Ultra"/>
                  </a:rPr>
                  <a:t>style</a:t>
                </a:r>
                <a:endParaRPr sz="1800" dirty="0">
                  <a:solidFill>
                    <a:schemeClr val="dk1"/>
                  </a:solidFill>
                  <a:latin typeface="Ultra"/>
                  <a:ea typeface="Ultra"/>
                  <a:cs typeface="Ultra"/>
                  <a:sym typeface="Ultr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748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MODA EM 1500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6963483" cy="35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Moda entre os anos de 1500 e 1550 o advento do Renascimento, no século XIV trouxe mudanças no cenário Europeu. As cidades cresciam, o número de comerciantes e artesãos especializados na invenção de roupas aumentou, e, com a queda do Império Bizantino, a Europa Oriental tomaria a liderança na produção de estilos e tendência aplicados à produção de roupas. Homens passaram a usar roupas mais pesadas na parte superior do corpo. Uma vestimenta masculina típica da época, especialmente entre a nobreza, era um tipo de jaqueta pesada, com uma saia que ficava na região das pernas, até os joelhos. Homens também usavam sapatos cujas pontas ficavam para cima, e dispunham de uma grande variedade de gravatas e colares. Já as mulheres da nobreza passaram a usar altos saltos, vestidos rodados e com glitter. Os vestidos passaram a ser firmemente atados ao busto. Homens de classes inferiores usavam blusas e calças justas e simples, e as mulheres usavam vestidos simples.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Uma das principais influências na moda europeia, no século XVI foi a corte espanhola. Uma das principais tendências por parte dos membros da corte era o uso de grandes colarinhos no pescoço, que ficou em uso por aproximadamente dois séculos. No século XVII, os franceses passaram a dominar a moda na Europa, e roupas usadas pelos nobres franceses eram rapidamente copiadas por outros países (com a exceção da Espanha).</a:t>
            </a:r>
            <a:endParaRPr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099093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MODA EM 1600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6963483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 moda no período 1600-1620 na roupa da Europa Ocidental é caracterizada pelo desaparecimento do rufo em favor de grandes rendas ou colarinhos de linho. Cintura aumentou durante o período para homens e mulheres. Outras modas notáveis ​​incluíam mangas cheias, cortadas e chapéus altos ou largos com abas. Para os homens, a mangueira desaparecia em favor de calções.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 silhueta, que era essencialmente próxima do corpo com mangas apertadas e uma cintura baixa e pontiaguda, por volta de 1615, gradualmente suavizou e ampliou. As mangas ficaram muito cheias e, nas décadas de 1620 e 1630, eram geralmente cobertas ou cortadas para mostrar as volumosas mangas da camisa ou a camisa embaixo.</a:t>
            </a:r>
            <a:endParaRPr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65551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MODA EM 1700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 moda no período de 1700 a 1750 nos países europeus e europeus influenciou-se por uma silhueta cada vez maior para homens e mulheres, seguindo o visual alto e estreito dos anos 1680 e 90. As perucas continuavam essenciais para os homens de substância e eram frequentemente brancas; o cabelo natural foi pulverizado para conseguir o olhar elegante.</a:t>
            </a:r>
          </a:p>
          <a:p>
            <a:pPr lvl="0"/>
            <a:r>
              <a:rPr lang="pt-BR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Em todos os lugares, os estilos de roupas se tornaram menos carregados à medida que os tecidos se tornaram mais valiosos. As silhuetas tornaram-se mais naturais e menos volumosas, e as cores começaram a iluminar em direção ao estilo rococó. Estilos para ambos os sexos encontraram conformidade simples. O peso e as cores negras do período anterior desapareceram e foram substituídos por pastéis, luz e certa liberdade de espírito. Costume gostos influenciados pelo entretenimento, cultura, artes, teatro, arquitetura e modafelt. Uma sensação de liberdade e uma alegria de vida que refletia bem a moda da época, certa frivolidade estava se desenvolvendo. A política e a administração do país foram esquecidas pela nobreza e pelo rei. Os assuntos do país foram deixados para a classe média, enquanto os nobres e a realeza buscavam o entretenimento e o prazer. O afastamento do governo, combinado com um novo ceticismo, espalhou os estilos da moda masculina tradicional; na transição do barroco para o rococó, essa mudança trouxe os estilos elegante, doce e feminino. os padrões doces e florais do tecido ganharam popularidade.</a:t>
            </a:r>
          </a:p>
          <a:p>
            <a:pPr lvl="0"/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76980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7"/>
          <p:cNvSpPr txBox="1">
            <a:spLocks noGrp="1"/>
          </p:cNvSpPr>
          <p:nvPr>
            <p:ph type="title"/>
          </p:nvPr>
        </p:nvSpPr>
        <p:spPr>
          <a:xfrm>
            <a:off x="713225" y="588850"/>
            <a:ext cx="77175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MODA EM 1800</a:t>
            </a:r>
            <a:endParaRPr dirty="0"/>
          </a:p>
        </p:txBody>
      </p:sp>
      <p:sp>
        <p:nvSpPr>
          <p:cNvPr id="1446" name="Google Shape;1446;p47"/>
          <p:cNvSpPr txBox="1"/>
          <p:nvPr/>
        </p:nvSpPr>
        <p:spPr>
          <a:xfrm>
            <a:off x="713225" y="118282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7" name="Google Shape;1447;p47"/>
          <p:cNvSpPr txBox="1"/>
          <p:nvPr/>
        </p:nvSpPr>
        <p:spPr>
          <a:xfrm>
            <a:off x="713224" y="1347312"/>
            <a:ext cx="7717500" cy="261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 moda no período de 1800 a 1815, ou a moda no estilo do Império, nesse período, os estilos de roupas femininas da moda se baseavam na silhueta do Império – os vestidos estavam bem ajustados ao tronco logo abaixo do busto, caindo frouxamente embaixo. Esses estilos são comumente chamados de “estilo Império”</a:t>
            </a:r>
            <a:endParaRPr lang="pt-BR"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884479894"/>
      </p:ext>
    </p:extLst>
  </p:cSld>
  <p:clrMapOvr>
    <a:masterClrMapping/>
  </p:clrMapOvr>
</p:sld>
</file>

<file path=ppt/theme/theme1.xml><?xml version="1.0" encoding="utf-8"?>
<a:theme xmlns:a="http://schemas.openxmlformats.org/drawingml/2006/main" name="Grammar Subject for Elementary - 5th Grade: Coordinating Conjunctions Infographics by Slidesgo">
  <a:themeElements>
    <a:clrScheme name="Simple Light">
      <a:dk1>
        <a:srgbClr val="1C1C1B"/>
      </a:dk1>
      <a:lt1>
        <a:srgbClr val="FFCAD8"/>
      </a:lt1>
      <a:dk2>
        <a:srgbClr val="FFF7F2"/>
      </a:dk2>
      <a:lt2>
        <a:srgbClr val="3998E0"/>
      </a:lt2>
      <a:accent1>
        <a:srgbClr val="FFC031"/>
      </a:accent1>
      <a:accent2>
        <a:srgbClr val="FF883D"/>
      </a:accent2>
      <a:accent3>
        <a:srgbClr val="FF6565"/>
      </a:accent3>
      <a:accent4>
        <a:srgbClr val="00DCAB"/>
      </a:accent4>
      <a:accent5>
        <a:srgbClr val="FFBACC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A502F72CE36CB4A87B841F8DB75D29D" ma:contentTypeVersion="13" ma:contentTypeDescription="Crie um novo documento." ma:contentTypeScope="" ma:versionID="93ed33e00eb7ee36913f6bc12ca1956b">
  <xsd:schema xmlns:xsd="http://www.w3.org/2001/XMLSchema" xmlns:xs="http://www.w3.org/2001/XMLSchema" xmlns:p="http://schemas.microsoft.com/office/2006/metadata/properties" xmlns:ns2="e90a5306-e6dd-4ffd-a4b5-406a020ecf71" xmlns:ns3="c618358a-2d51-43bb-85e1-65860a5d8c88" targetNamespace="http://schemas.microsoft.com/office/2006/metadata/properties" ma:root="true" ma:fieldsID="386085dbc7fc2e100fb92d119b22e4ad" ns2:_="" ns3:_="">
    <xsd:import namespace="e90a5306-e6dd-4ffd-a4b5-406a020ecf71"/>
    <xsd:import namespace="c618358a-2d51-43bb-85e1-65860a5d8c88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0a5306-e6dd-4ffd-a4b5-406a020ecf71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Marcações de imagem" ma:readOnly="false" ma:fieldId="{5cf76f15-5ced-4ddc-b409-7134ff3c332f}" ma:taxonomyMulti="true" ma:sspId="50b24568-bc51-4d24-b182-68fd093a1ff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8358a-2d51-43bb-85e1-65860a5d8c88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5a6969b6-8a8d-4c0b-8abe-ceca499deb53}" ma:internalName="TaxCatchAll" ma:showField="CatchAllData" ma:web="c618358a-2d51-43bb-85e1-65860a5d8c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e90a5306-e6dd-4ffd-a4b5-406a020ecf71" xsi:nil="true"/>
    <lcf76f155ced4ddcb4097134ff3c332f xmlns="e90a5306-e6dd-4ffd-a4b5-406a020ecf71">
      <Terms xmlns="http://schemas.microsoft.com/office/infopath/2007/PartnerControls"/>
    </lcf76f155ced4ddcb4097134ff3c332f>
    <TaxCatchAll xmlns="c618358a-2d51-43bb-85e1-65860a5d8c88" xsi:nil="true"/>
  </documentManagement>
</p:properties>
</file>

<file path=customXml/itemProps1.xml><?xml version="1.0" encoding="utf-8"?>
<ds:datastoreItem xmlns:ds="http://schemas.openxmlformats.org/officeDocument/2006/customXml" ds:itemID="{C11D9743-E60E-4E12-A2C6-C3DB7F265E06}"/>
</file>

<file path=customXml/itemProps2.xml><?xml version="1.0" encoding="utf-8"?>
<ds:datastoreItem xmlns:ds="http://schemas.openxmlformats.org/officeDocument/2006/customXml" ds:itemID="{AE86D9E1-FC7C-45DE-9838-A72B2C5526FE}"/>
</file>

<file path=customXml/itemProps3.xml><?xml version="1.0" encoding="utf-8"?>
<ds:datastoreItem xmlns:ds="http://schemas.openxmlformats.org/officeDocument/2006/customXml" ds:itemID="{1E06A27E-C09A-434D-BADE-C7600FD08AA8}"/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2490</Words>
  <Application>Microsoft Office PowerPoint</Application>
  <PresentationFormat>Apresentação na tela (16:9)</PresentationFormat>
  <Paragraphs>117</Paragraphs>
  <Slides>30</Slides>
  <Notes>30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5" baseType="lpstr">
      <vt:lpstr>Nunito Medium</vt:lpstr>
      <vt:lpstr>Arial</vt:lpstr>
      <vt:lpstr>Ultra</vt:lpstr>
      <vt:lpstr>Nunito</vt:lpstr>
      <vt:lpstr>Grammar Subject for Elementary - 5th Grade: Coordinating Conjunctions Infographics by Slidesgo</vt:lpstr>
      <vt:lpstr>EVOLUÇÃO DA MODA</vt:lpstr>
      <vt:lpstr>O QUE É?</vt:lpstr>
      <vt:lpstr>HISTÓRIA DA MODA</vt:lpstr>
      <vt:lpstr>LINHA DO TEMPO</vt:lpstr>
      <vt:lpstr>MODA EM XV</vt:lpstr>
      <vt:lpstr>MODA EM 1500</vt:lpstr>
      <vt:lpstr>MODA EM 1600</vt:lpstr>
      <vt:lpstr>MODA EM 1700</vt:lpstr>
      <vt:lpstr>MODA EM 1800</vt:lpstr>
      <vt:lpstr>MODA EM 1900</vt:lpstr>
      <vt:lpstr>MODA EM 1900</vt:lpstr>
      <vt:lpstr>MODA EM 1920</vt:lpstr>
      <vt:lpstr>MODA EM 1930</vt:lpstr>
      <vt:lpstr>MODA EM 1940</vt:lpstr>
      <vt:lpstr>MODA EM 1940</vt:lpstr>
      <vt:lpstr>MODA EM 1950</vt:lpstr>
      <vt:lpstr>MODA EM 1980</vt:lpstr>
      <vt:lpstr>MODA EM 1990</vt:lpstr>
      <vt:lpstr>MODA EM 2000</vt:lpstr>
      <vt:lpstr>MODA ATUAL</vt:lpstr>
      <vt:lpstr>ESTILO: y2k</vt:lpstr>
      <vt:lpstr>ESTILO: stretwear</vt:lpstr>
      <vt:lpstr>ESTILO: e-girl</vt:lpstr>
      <vt:lpstr>ESTILO: Casual</vt:lpstr>
      <vt:lpstr>ESTILO: vintage</vt:lpstr>
      <vt:lpstr>ESTILO: romantico</vt:lpstr>
      <vt:lpstr>ESTILO: boho</vt:lpstr>
      <vt:lpstr>ESTILO: grunge</vt:lpstr>
      <vt:lpstr>ESTILO: indie</vt:lpstr>
      <vt:lpstr>FONTES: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EVOLUÇÃO DA MODA</dc:title>
  <dc:creator>CAI</dc:creator>
  <cp:lastModifiedBy>DENILDA LOBO CORREIA</cp:lastModifiedBy>
  <cp:revision>11</cp:revision>
  <dcterms:modified xsi:type="dcterms:W3CDTF">2023-05-08T01:10:33Z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0x010100BA502F72CE36CB4A87B841F8DB75D29D</vt:lpwstr>
  </property>
</Properties>
</file>